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BF69"/>
    <a:srgbClr val="282828"/>
    <a:srgbClr val="E82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2"/>
    <p:restoredTop sz="96197"/>
  </p:normalViewPr>
  <p:slideViewPr>
    <p:cSldViewPr snapToGrid="0">
      <p:cViewPr>
        <p:scale>
          <a:sx n="61" d="100"/>
          <a:sy n="61" d="100"/>
        </p:scale>
        <p:origin x="1064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C9BB-04BB-DB7A-C25E-12FE0AE16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4C6BC-2484-2A4C-7D4F-F712A35E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5F737-FB0B-2C91-C363-DD4003E35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9EF7-23BF-F241-A927-5937D9E3469C}" type="datetimeFigureOut">
              <a:rPr lang="en-VN" smtClean="0"/>
              <a:t>16/12/2022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4E3A6-7B89-5F64-6D69-FC62F4F29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056DF-424D-21A7-FB57-B27E2759B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B654-1C02-2149-8C76-98F04045E32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315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69FC4-8DA3-EDB3-CC20-6A9B3FF5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8FF28-03AF-BE99-93F9-823FD62CA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16778-EE4D-C002-490E-5CF071AB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9EF7-23BF-F241-A927-5937D9E3469C}" type="datetimeFigureOut">
              <a:rPr lang="en-VN" smtClean="0"/>
              <a:t>16/12/2022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4CF71-E667-7865-1F27-8090EFC9F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9FA7CC-DC5D-1FA0-686B-2F4DB1BF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B654-1C02-2149-8C76-98F04045E32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54500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F6F06D-F287-BB5B-0AF1-2D092447A6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BA15F-EDB5-AD7C-47EE-5580B32F5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A0717-F33A-A329-DD30-669410C9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9EF7-23BF-F241-A927-5937D9E3469C}" type="datetimeFigureOut">
              <a:rPr lang="en-VN" smtClean="0"/>
              <a:t>16/12/2022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DF228-F794-D232-8221-8D6CA469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996D3-23B4-79A4-3B02-BAC58CC3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B654-1C02-2149-8C76-98F04045E32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77757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E866-D3A3-2E29-193C-C30685C9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49094-AB5B-9177-7658-BDA16E1F3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14DA5-D7BF-42C2-F5FF-4FDA9D55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9EF7-23BF-F241-A927-5937D9E3469C}" type="datetimeFigureOut">
              <a:rPr lang="en-VN" smtClean="0"/>
              <a:t>16/12/2022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C5F79-D108-9BF8-6D96-5FF629A6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FF25B-D0A7-9CB5-723D-A6BD0D61A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B654-1C02-2149-8C76-98F04045E32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17850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AF2B-01F7-C621-5415-757CF389F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71FF5-21D2-F284-726A-73E62C1E07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6A50C-21FF-3424-21A7-C2D11CE8F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9EF7-23BF-F241-A927-5937D9E3469C}" type="datetimeFigureOut">
              <a:rPr lang="en-VN" smtClean="0"/>
              <a:t>16/12/2022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CD75E-278A-EDAD-8789-9F819B6B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D317D-6C71-3037-0F74-5FEC01272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B654-1C02-2149-8C76-98F04045E32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1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E291-5457-D5B7-DBFC-28A504832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9959B-6525-8A7B-7FC6-88655B520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052F9-1E8C-0D4D-9D6F-7941E9A8E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9064E-B954-F952-F818-B85E2183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9EF7-23BF-F241-A927-5937D9E3469C}" type="datetimeFigureOut">
              <a:rPr lang="en-VN" smtClean="0"/>
              <a:t>16/12/2022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AACD8-F210-E6D4-BA38-32C698AB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59BF9-9DB1-9846-F0B8-36CF5B0B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B654-1C02-2149-8C76-98F04045E32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4285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4A47-B071-2853-C3AF-D824BF6F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0253B-B5E8-58EB-EEE1-C71544B56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33BB8-FED1-8807-2B03-278362ADB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A72E6-44B9-41EA-7E88-CE91D43AA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F3EBE-73C2-C09C-3AFC-F8E11BEBE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6A6E34-B714-57D4-82B1-686B6F18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9EF7-23BF-F241-A927-5937D9E3469C}" type="datetimeFigureOut">
              <a:rPr lang="en-VN" smtClean="0"/>
              <a:t>16/12/2022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46C84-2C1E-07B3-FF22-B6C88F3F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30E8E8-1711-8A4B-92EE-FDC5B8D7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B654-1C02-2149-8C76-98F04045E32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0431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A1DBB-5619-8F95-BE27-33471F0C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9D52C-B9FF-D27A-1EDB-5411638C7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9EF7-23BF-F241-A927-5937D9E3469C}" type="datetimeFigureOut">
              <a:rPr lang="en-VN" smtClean="0"/>
              <a:t>16/12/2022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456E2-993B-2F62-C269-754EC0E6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BB9435-5D53-3497-2869-2DA128A0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B654-1C02-2149-8C76-98F04045E32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9841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770C41-E030-5C3A-D19D-05D63941B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9EF7-23BF-F241-A927-5937D9E3469C}" type="datetimeFigureOut">
              <a:rPr lang="en-VN" smtClean="0"/>
              <a:t>16/12/2022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7463A-CC07-6DE8-D9F3-35FB9BAF3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ED004-1F70-EB66-3E95-C06D874E1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B654-1C02-2149-8C76-98F04045E32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38568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BB220-207B-8761-F382-E6E4EB9A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7CC65-5E51-8157-E86F-1EA196A49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1142D2-C475-49F7-AACE-0EC95941D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D3D2C-96AD-6525-4DBC-5E0711C71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9EF7-23BF-F241-A927-5937D9E3469C}" type="datetimeFigureOut">
              <a:rPr lang="en-VN" smtClean="0"/>
              <a:t>16/12/2022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9928E-45D2-1767-2E6C-41A563ED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FE33-DD06-C479-19BD-66E7A0472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B654-1C02-2149-8C76-98F04045E32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0654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6903-6B04-91CD-573A-152C3FD7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BBF8EB-CEB2-E093-CF9F-2A1A48603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94BC3-58E3-4A7C-66E2-C81BCD684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B332A-4ACE-4636-096B-93EB773D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9EF7-23BF-F241-A927-5937D9E3469C}" type="datetimeFigureOut">
              <a:rPr lang="en-VN" smtClean="0"/>
              <a:t>16/12/2022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2470D-C892-02DE-1F52-198E8862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AC8A22-7C54-F0DB-E977-48B8A9115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B654-1C02-2149-8C76-98F04045E32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5785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29EDE-081B-AA89-9D33-011B05AB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33554-A9A1-0DDE-0648-8AC07CA33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12F60-BAD3-1CF3-D35E-3EBBF9CAC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fld id="{6D2C9EF7-23BF-F241-A927-5937D9E3469C}" type="datetimeFigureOut">
              <a:rPr lang="en-VN" smtClean="0"/>
              <a:pPr/>
              <a:t>16/12/2022</a:t>
            </a:fld>
            <a:endParaRPr lang="en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58B00-D067-4ACB-CBE1-672222F3F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endParaRPr lang="en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263A6-9887-723E-90D6-7C221EFBE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fld id="{4E63B654-1C02-2149-8C76-98F04045E32F}" type="slidenum">
              <a:rPr lang="en-VN" smtClean="0"/>
              <a:pPr/>
              <a:t>‹#›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4564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developer.android.com/" TargetMode="External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B38C4-91BD-80D9-59FF-7A200A8E9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7357" y="2987432"/>
            <a:ext cx="5735637" cy="468000"/>
          </a:xfrm>
        </p:spPr>
        <p:txBody>
          <a:bodyPr>
            <a:noAutofit/>
          </a:bodyPr>
          <a:lstStyle/>
          <a:p>
            <a:r>
              <a:rPr lang="en-VN" sz="7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Food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D51CAE-279C-1562-847E-2E322C43832D}"/>
              </a:ext>
            </a:extLst>
          </p:cNvPr>
          <p:cNvGrpSpPr/>
          <p:nvPr/>
        </p:nvGrpSpPr>
        <p:grpSpPr>
          <a:xfrm>
            <a:off x="4143147" y="1301159"/>
            <a:ext cx="4697277" cy="4697277"/>
            <a:chOff x="5964683" y="1114425"/>
            <a:chExt cx="4697277" cy="4697277"/>
          </a:xfrm>
        </p:grpSpPr>
        <p:pic>
          <p:nvPicPr>
            <p:cNvPr id="1026" name="Picture 2" descr="Free Smartphone and mobile phone. 11047529 PNG with Transparent Background">
              <a:extLst>
                <a:ext uri="{FF2B5EF4-FFF2-40B4-BE49-F238E27FC236}">
                  <a16:creationId xmlns:a16="http://schemas.microsoft.com/office/drawing/2014/main" id="{B047E9A0-AA8C-8AF3-B899-76C732810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4683" y="1114425"/>
              <a:ext cx="4697277" cy="469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C2D8C7D-8BF1-B4BA-C101-7775E719456B}"/>
                </a:ext>
              </a:extLst>
            </p:cNvPr>
            <p:cNvSpPr/>
            <p:nvPr/>
          </p:nvSpPr>
          <p:spPr>
            <a:xfrm>
              <a:off x="7299325" y="1317625"/>
              <a:ext cx="2022476" cy="4292343"/>
            </a:xfrm>
            <a:prstGeom prst="roundRect">
              <a:avLst>
                <a:gd name="adj" fmla="val 1274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>
                <a:latin typeface="Arial Nova" panose="020B05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F3CC31-CF6E-F2F4-84CB-F58AAEF2B086}"/>
              </a:ext>
            </a:extLst>
          </p:cNvPr>
          <p:cNvGrpSpPr/>
          <p:nvPr/>
        </p:nvGrpSpPr>
        <p:grpSpPr>
          <a:xfrm>
            <a:off x="6087413" y="2834960"/>
            <a:ext cx="814838" cy="1091837"/>
            <a:chOff x="5695858" y="2076701"/>
            <a:chExt cx="806311" cy="10804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53D00-F14F-9102-ED09-9389FEF3F723}"/>
                </a:ext>
              </a:extLst>
            </p:cNvPr>
            <p:cNvSpPr txBox="1"/>
            <p:nvPr/>
          </p:nvSpPr>
          <p:spPr>
            <a:xfrm>
              <a:off x="5695858" y="2883012"/>
              <a:ext cx="800284" cy="2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latin typeface="Arial Nova" panose="020B0504020202020204" pitchFamily="34" charset="0"/>
                </a:rPr>
                <a:t>UFood</a:t>
              </a:r>
              <a:endParaRPr lang="en-VN" dirty="0">
                <a:latin typeface="Arial Nova" panose="020B0504020202020204" pitchFamily="34" charset="0"/>
              </a:endParaRPr>
            </a:p>
          </p:txBody>
        </p:sp>
        <p:pic>
          <p:nvPicPr>
            <p:cNvPr id="5" name="Picture 4" descr="Arrow&#10;&#10;Description automatically generated with low confidence">
              <a:extLst>
                <a:ext uri="{FF2B5EF4-FFF2-40B4-BE49-F238E27FC236}">
                  <a16:creationId xmlns:a16="http://schemas.microsoft.com/office/drawing/2014/main" id="{C60A9E1D-FF05-3FB5-3183-20188A9E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858" y="2076701"/>
              <a:ext cx="806311" cy="806311"/>
            </a:xfrm>
            <a:prstGeom prst="round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BD3B1-4DF9-0AD2-0502-D2BC042277ED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57D6C13-CB69-F389-6459-2AEC52F2F382}"/>
              </a:ext>
            </a:extLst>
          </p:cNvPr>
          <p:cNvSpPr txBox="1">
            <a:spLocks/>
          </p:cNvSpPr>
          <p:nvPr/>
        </p:nvSpPr>
        <p:spPr>
          <a:xfrm>
            <a:off x="8304622" y="4051823"/>
            <a:ext cx="3246843" cy="468000"/>
          </a:xfrm>
          <a:prstGeom prst="rect">
            <a:avLst/>
          </a:prstGeom>
        </p:spPr>
        <p:txBody>
          <a:bodyPr vert="horz" lIns="91440" tIns="45720" rIns="91440" bIns="45720" rtlCol="0" anchor="b">
            <a:prstTxWarp prst="textArchUp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VN" sz="5400" dirty="0">
                <a:latin typeface="Bangla MN" pitchFamily="2" charset="0"/>
                <a:cs typeface="Bangla MN" pitchFamily="2" charset="0"/>
              </a:rPr>
              <a:t>Delivery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3F1E2C-EE23-1799-DB80-DA7C704F6885}"/>
              </a:ext>
            </a:extLst>
          </p:cNvPr>
          <p:cNvGrpSpPr/>
          <p:nvPr/>
        </p:nvGrpSpPr>
        <p:grpSpPr>
          <a:xfrm>
            <a:off x="7620014" y="2210566"/>
            <a:ext cx="4128257" cy="2887277"/>
            <a:chOff x="7504266" y="1041524"/>
            <a:chExt cx="4128257" cy="2887277"/>
          </a:xfrm>
        </p:grpSpPr>
        <p:pic>
          <p:nvPicPr>
            <p:cNvPr id="1030" name="Picture 6" descr="Chineses New Year Rice Bowl Flat Icon Graphic by Soe Image · Creative  Fabrica">
              <a:extLst>
                <a:ext uri="{FF2B5EF4-FFF2-40B4-BE49-F238E27FC236}">
                  <a16:creationId xmlns:a16="http://schemas.microsoft.com/office/drawing/2014/main" id="{0A7E360A-8A95-20E1-2C3D-DBF7A8B4C2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9252">
              <a:off x="7504266" y="1041524"/>
              <a:ext cx="1207167" cy="804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amburger - Free food and restaurant icons">
              <a:extLst>
                <a:ext uri="{FF2B5EF4-FFF2-40B4-BE49-F238E27FC236}">
                  <a16:creationId xmlns:a16="http://schemas.microsoft.com/office/drawing/2014/main" id="{F5AC912A-8BD7-CDAD-42F2-FBA4BB46B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1108">
              <a:off x="11146311" y="1244509"/>
              <a:ext cx="486212" cy="48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rtoria pendragon and saber lion (fate and 1 more) drawn by boa_(brianoa) |  Danbooru">
              <a:extLst>
                <a:ext uri="{FF2B5EF4-FFF2-40B4-BE49-F238E27FC236}">
                  <a16:creationId xmlns:a16="http://schemas.microsoft.com/office/drawing/2014/main" id="{2770273D-A341-E0B6-39F1-C3252EF43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5297" y="3289396"/>
              <a:ext cx="569544" cy="639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C5CDA9-C0CA-C0AE-25CC-30A2695B5A16}"/>
              </a:ext>
            </a:extLst>
          </p:cNvPr>
          <p:cNvGrpSpPr/>
          <p:nvPr/>
        </p:nvGrpSpPr>
        <p:grpSpPr>
          <a:xfrm>
            <a:off x="-696086" y="1634294"/>
            <a:ext cx="5405401" cy="4031009"/>
            <a:chOff x="-963791" y="1765695"/>
            <a:chExt cx="5405401" cy="403100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BA4530F-DB76-5039-805B-390DF83D65AF}"/>
                </a:ext>
              </a:extLst>
            </p:cNvPr>
            <p:cNvSpPr/>
            <p:nvPr/>
          </p:nvSpPr>
          <p:spPr>
            <a:xfrm>
              <a:off x="-963791" y="1765695"/>
              <a:ext cx="5405401" cy="4031009"/>
            </a:xfrm>
            <a:prstGeom prst="roundRect">
              <a:avLst>
                <a:gd name="adj" fmla="val 5149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>
                <a:latin typeface="Arial Nova" panose="020B05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1B1B8F-C091-C2E2-ED7C-CB1D5A082ADC}"/>
                </a:ext>
              </a:extLst>
            </p:cNvPr>
            <p:cNvSpPr txBox="1"/>
            <p:nvPr/>
          </p:nvSpPr>
          <p:spPr>
            <a:xfrm>
              <a:off x="-221468" y="1844787"/>
              <a:ext cx="4473597" cy="378007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A Mobile Application Development Project</a:t>
              </a:r>
            </a:p>
            <a:p>
              <a:pPr algn="ctr"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Group 9</a:t>
              </a:r>
            </a:p>
            <a:p>
              <a:pPr algn="ctr">
                <a:lnSpc>
                  <a:spcPct val="150000"/>
                </a:lnSpc>
              </a:pPr>
              <a:endParaRPr lang="en-VN" dirty="0">
                <a:solidFill>
                  <a:schemeClr val="bg1"/>
                </a:solidFill>
                <a:latin typeface="Arial Nova" panose="020B05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Our team</a:t>
              </a:r>
            </a:p>
            <a:p>
              <a:pPr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Nguyen Hai Long BA9-037</a:t>
              </a:r>
            </a:p>
            <a:p>
              <a:pPr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Van Quoc An BI11-004</a:t>
              </a:r>
            </a:p>
            <a:p>
              <a:pPr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Pham Minh Hieu BI11-090</a:t>
              </a:r>
            </a:p>
            <a:p>
              <a:pPr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Hoang Quang Huy BI11-111</a:t>
              </a:r>
            </a:p>
            <a:p>
              <a:pPr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Le Dinh Thong BI11-257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86144D-BC23-3841-BBFD-8A405EA43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4454" y="2980380"/>
              <a:ext cx="471658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9077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7BD3B1-4DF9-0AD2-0502-D2BC042277ED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49470A-909E-BDDF-644A-4058F6103CB2}"/>
              </a:ext>
            </a:extLst>
          </p:cNvPr>
          <p:cNvSpPr txBox="1"/>
          <p:nvPr/>
        </p:nvSpPr>
        <p:spPr>
          <a:xfrm>
            <a:off x="4206873" y="373320"/>
            <a:ext cx="3778251" cy="720507"/>
          </a:xfrm>
          <a:custGeom>
            <a:avLst/>
            <a:gdLst>
              <a:gd name="connsiteX0" fmla="*/ 0 w 3778251"/>
              <a:gd name="connsiteY0" fmla="*/ 235995 h 720507"/>
              <a:gd name="connsiteX1" fmla="*/ 235995 w 3778251"/>
              <a:gd name="connsiteY1" fmla="*/ 0 h 720507"/>
              <a:gd name="connsiteX2" fmla="*/ 831122 w 3778251"/>
              <a:gd name="connsiteY2" fmla="*/ 0 h 720507"/>
              <a:gd name="connsiteX3" fmla="*/ 1492374 w 3778251"/>
              <a:gd name="connsiteY3" fmla="*/ 0 h 720507"/>
              <a:gd name="connsiteX4" fmla="*/ 2087501 w 3778251"/>
              <a:gd name="connsiteY4" fmla="*/ 0 h 720507"/>
              <a:gd name="connsiteX5" fmla="*/ 2748753 w 3778251"/>
              <a:gd name="connsiteY5" fmla="*/ 0 h 720507"/>
              <a:gd name="connsiteX6" fmla="*/ 3542256 w 3778251"/>
              <a:gd name="connsiteY6" fmla="*/ 0 h 720507"/>
              <a:gd name="connsiteX7" fmla="*/ 3778251 w 3778251"/>
              <a:gd name="connsiteY7" fmla="*/ 235995 h 720507"/>
              <a:gd name="connsiteX8" fmla="*/ 3778251 w 3778251"/>
              <a:gd name="connsiteY8" fmla="*/ 484512 h 720507"/>
              <a:gd name="connsiteX9" fmla="*/ 3542256 w 3778251"/>
              <a:gd name="connsiteY9" fmla="*/ 720507 h 720507"/>
              <a:gd name="connsiteX10" fmla="*/ 2914066 w 3778251"/>
              <a:gd name="connsiteY10" fmla="*/ 720507 h 720507"/>
              <a:gd name="connsiteX11" fmla="*/ 2352002 w 3778251"/>
              <a:gd name="connsiteY11" fmla="*/ 720507 h 720507"/>
              <a:gd name="connsiteX12" fmla="*/ 1657687 w 3778251"/>
              <a:gd name="connsiteY12" fmla="*/ 720507 h 720507"/>
              <a:gd name="connsiteX13" fmla="*/ 1062560 w 3778251"/>
              <a:gd name="connsiteY13" fmla="*/ 720507 h 720507"/>
              <a:gd name="connsiteX14" fmla="*/ 235995 w 3778251"/>
              <a:gd name="connsiteY14" fmla="*/ 720507 h 720507"/>
              <a:gd name="connsiteX15" fmla="*/ 0 w 3778251"/>
              <a:gd name="connsiteY15" fmla="*/ 484512 h 720507"/>
              <a:gd name="connsiteX16" fmla="*/ 0 w 3778251"/>
              <a:gd name="connsiteY16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8251" h="720507" fill="none" extrusionOk="0">
                <a:moveTo>
                  <a:pt x="0" y="235995"/>
                </a:moveTo>
                <a:cubicBezTo>
                  <a:pt x="-3606" y="112107"/>
                  <a:pt x="110568" y="3648"/>
                  <a:pt x="235995" y="0"/>
                </a:cubicBezTo>
                <a:cubicBezTo>
                  <a:pt x="412903" y="-15214"/>
                  <a:pt x="576609" y="1117"/>
                  <a:pt x="831122" y="0"/>
                </a:cubicBezTo>
                <a:cubicBezTo>
                  <a:pt x="1085635" y="-1117"/>
                  <a:pt x="1267596" y="6326"/>
                  <a:pt x="1492374" y="0"/>
                </a:cubicBezTo>
                <a:cubicBezTo>
                  <a:pt x="1717152" y="-6326"/>
                  <a:pt x="1959962" y="20130"/>
                  <a:pt x="2087501" y="0"/>
                </a:cubicBezTo>
                <a:cubicBezTo>
                  <a:pt x="2215040" y="-20130"/>
                  <a:pt x="2514077" y="-10148"/>
                  <a:pt x="2748753" y="0"/>
                </a:cubicBezTo>
                <a:cubicBezTo>
                  <a:pt x="2983429" y="10148"/>
                  <a:pt x="3208098" y="-20451"/>
                  <a:pt x="3542256" y="0"/>
                </a:cubicBezTo>
                <a:cubicBezTo>
                  <a:pt x="3679700" y="-21861"/>
                  <a:pt x="3792816" y="121407"/>
                  <a:pt x="3778251" y="235995"/>
                </a:cubicBezTo>
                <a:cubicBezTo>
                  <a:pt x="3766232" y="302424"/>
                  <a:pt x="3767408" y="394351"/>
                  <a:pt x="3778251" y="484512"/>
                </a:cubicBezTo>
                <a:cubicBezTo>
                  <a:pt x="3777706" y="603547"/>
                  <a:pt x="3689652" y="731255"/>
                  <a:pt x="3542256" y="720507"/>
                </a:cubicBezTo>
                <a:cubicBezTo>
                  <a:pt x="3398752" y="712523"/>
                  <a:pt x="3116296" y="736460"/>
                  <a:pt x="2914066" y="720507"/>
                </a:cubicBezTo>
                <a:cubicBezTo>
                  <a:pt x="2711836" y="704555"/>
                  <a:pt x="2546995" y="706626"/>
                  <a:pt x="2352002" y="720507"/>
                </a:cubicBezTo>
                <a:cubicBezTo>
                  <a:pt x="2157009" y="734388"/>
                  <a:pt x="1974301" y="732524"/>
                  <a:pt x="1657687" y="720507"/>
                </a:cubicBezTo>
                <a:cubicBezTo>
                  <a:pt x="1341074" y="708490"/>
                  <a:pt x="1191790" y="713344"/>
                  <a:pt x="1062560" y="720507"/>
                </a:cubicBezTo>
                <a:cubicBezTo>
                  <a:pt x="933330" y="727670"/>
                  <a:pt x="465236" y="709554"/>
                  <a:pt x="235995" y="720507"/>
                </a:cubicBezTo>
                <a:cubicBezTo>
                  <a:pt x="109160" y="705227"/>
                  <a:pt x="-30944" y="613851"/>
                  <a:pt x="0" y="484512"/>
                </a:cubicBezTo>
                <a:cubicBezTo>
                  <a:pt x="-2381" y="396791"/>
                  <a:pt x="4887" y="348272"/>
                  <a:pt x="0" y="235995"/>
                </a:cubicBezTo>
                <a:close/>
              </a:path>
              <a:path w="3778251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516907" y="4686"/>
                  <a:pt x="707563" y="2048"/>
                  <a:pt x="963372" y="0"/>
                </a:cubicBezTo>
                <a:cubicBezTo>
                  <a:pt x="1219181" y="-2048"/>
                  <a:pt x="1355476" y="23243"/>
                  <a:pt x="1591562" y="0"/>
                </a:cubicBezTo>
                <a:cubicBezTo>
                  <a:pt x="1827648" y="-23243"/>
                  <a:pt x="2045132" y="17473"/>
                  <a:pt x="2186689" y="0"/>
                </a:cubicBezTo>
                <a:cubicBezTo>
                  <a:pt x="2328246" y="-17473"/>
                  <a:pt x="2607193" y="-15360"/>
                  <a:pt x="2881004" y="0"/>
                </a:cubicBezTo>
                <a:cubicBezTo>
                  <a:pt x="3154815" y="15360"/>
                  <a:pt x="3323335" y="33044"/>
                  <a:pt x="3542256" y="0"/>
                </a:cubicBezTo>
                <a:cubicBezTo>
                  <a:pt x="3687039" y="-23511"/>
                  <a:pt x="3773168" y="110126"/>
                  <a:pt x="3778251" y="235995"/>
                </a:cubicBezTo>
                <a:cubicBezTo>
                  <a:pt x="3769871" y="289141"/>
                  <a:pt x="3788791" y="430010"/>
                  <a:pt x="3778251" y="484512"/>
                </a:cubicBezTo>
                <a:cubicBezTo>
                  <a:pt x="3787804" y="617145"/>
                  <a:pt x="3663724" y="719073"/>
                  <a:pt x="3542256" y="720507"/>
                </a:cubicBezTo>
                <a:cubicBezTo>
                  <a:pt x="3277533" y="712350"/>
                  <a:pt x="3118597" y="742453"/>
                  <a:pt x="2881004" y="720507"/>
                </a:cubicBezTo>
                <a:cubicBezTo>
                  <a:pt x="2643411" y="698561"/>
                  <a:pt x="2467625" y="746965"/>
                  <a:pt x="2252814" y="720507"/>
                </a:cubicBezTo>
                <a:cubicBezTo>
                  <a:pt x="2038003" y="694050"/>
                  <a:pt x="1782895" y="738325"/>
                  <a:pt x="1525437" y="720507"/>
                </a:cubicBezTo>
                <a:cubicBezTo>
                  <a:pt x="1267979" y="702689"/>
                  <a:pt x="1159369" y="693021"/>
                  <a:pt x="798059" y="720507"/>
                </a:cubicBezTo>
                <a:cubicBezTo>
                  <a:pt x="436749" y="747993"/>
                  <a:pt x="437635" y="721162"/>
                  <a:pt x="235995" y="720507"/>
                </a:cubicBezTo>
                <a:cubicBezTo>
                  <a:pt x="92738" y="708334"/>
                  <a:pt x="-7782" y="603214"/>
                  <a:pt x="0" y="484512"/>
                </a:cubicBezTo>
                <a:cubicBezTo>
                  <a:pt x="-9514" y="401626"/>
                  <a:pt x="-7185" y="357913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Design Mechanism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06625A-8BE0-3AA2-2539-F1E5E32B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4302" y="1367070"/>
            <a:ext cx="2183388" cy="46817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9EDDF-D634-4192-02F7-50CBD95BF615}"/>
              </a:ext>
            </a:extLst>
          </p:cNvPr>
          <p:cNvSpPr/>
          <p:nvPr/>
        </p:nvSpPr>
        <p:spPr>
          <a:xfrm>
            <a:off x="5122017" y="1883981"/>
            <a:ext cx="1918177" cy="255935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80CE608-6ED1-C3CA-4C8C-BD95BB3E6B38}"/>
              </a:ext>
            </a:extLst>
          </p:cNvPr>
          <p:cNvCxnSpPr>
            <a:cxnSpLocks/>
            <a:stCxn id="2" idx="0"/>
            <a:endCxn id="34" idx="3"/>
          </p:cNvCxnSpPr>
          <p:nvPr/>
        </p:nvCxnSpPr>
        <p:spPr>
          <a:xfrm rot="16200000" flipH="1" flipV="1">
            <a:off x="4731254" y="1150889"/>
            <a:ext cx="616760" cy="2082944"/>
          </a:xfrm>
          <a:prstGeom prst="bentConnector4">
            <a:avLst>
              <a:gd name="adj1" fmla="val -37065"/>
              <a:gd name="adj2" fmla="val 73022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A93D047-F0B1-6E32-8DA1-FEEA4EDA06F4}"/>
              </a:ext>
            </a:extLst>
          </p:cNvPr>
          <p:cNvCxnSpPr>
            <a:cxnSpLocks/>
            <a:stCxn id="3" idx="3"/>
            <a:endCxn id="4" idx="0"/>
          </p:cNvCxnSpPr>
          <p:nvPr/>
        </p:nvCxnSpPr>
        <p:spPr>
          <a:xfrm flipV="1">
            <a:off x="7011477" y="2011948"/>
            <a:ext cx="2733700" cy="251879"/>
          </a:xfrm>
          <a:prstGeom prst="bentConnector4">
            <a:avLst>
              <a:gd name="adj1" fmla="val 16521"/>
              <a:gd name="adj2" fmla="val 190758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142050-9A6D-C2F5-C030-BA88DB304C24}"/>
              </a:ext>
            </a:extLst>
          </p:cNvPr>
          <p:cNvSpPr txBox="1"/>
          <p:nvPr/>
        </p:nvSpPr>
        <p:spPr>
          <a:xfrm>
            <a:off x="5262466" y="6196371"/>
            <a:ext cx="1667059" cy="369332"/>
          </a:xfrm>
          <a:custGeom>
            <a:avLst/>
            <a:gdLst>
              <a:gd name="connsiteX0" fmla="*/ 0 w 1667059"/>
              <a:gd name="connsiteY0" fmla="*/ 0 h 369332"/>
              <a:gd name="connsiteX1" fmla="*/ 539016 w 1667059"/>
              <a:gd name="connsiteY1" fmla="*/ 0 h 369332"/>
              <a:gd name="connsiteX2" fmla="*/ 1044690 w 1667059"/>
              <a:gd name="connsiteY2" fmla="*/ 0 h 369332"/>
              <a:gd name="connsiteX3" fmla="*/ 1667059 w 1667059"/>
              <a:gd name="connsiteY3" fmla="*/ 0 h 369332"/>
              <a:gd name="connsiteX4" fmla="*/ 1667059 w 1667059"/>
              <a:gd name="connsiteY4" fmla="*/ 369332 h 369332"/>
              <a:gd name="connsiteX5" fmla="*/ 1144714 w 1667059"/>
              <a:gd name="connsiteY5" fmla="*/ 369332 h 369332"/>
              <a:gd name="connsiteX6" fmla="*/ 555686 w 1667059"/>
              <a:gd name="connsiteY6" fmla="*/ 369332 h 369332"/>
              <a:gd name="connsiteX7" fmla="*/ 0 w 1667059"/>
              <a:gd name="connsiteY7" fmla="*/ 369332 h 369332"/>
              <a:gd name="connsiteX8" fmla="*/ 0 w 166705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7059" h="369332" extrusionOk="0">
                <a:moveTo>
                  <a:pt x="0" y="0"/>
                </a:moveTo>
                <a:cubicBezTo>
                  <a:pt x="134495" y="-2061"/>
                  <a:pt x="425579" y="10995"/>
                  <a:pt x="539016" y="0"/>
                </a:cubicBezTo>
                <a:cubicBezTo>
                  <a:pt x="652453" y="-10995"/>
                  <a:pt x="869579" y="-18145"/>
                  <a:pt x="1044690" y="0"/>
                </a:cubicBezTo>
                <a:cubicBezTo>
                  <a:pt x="1219801" y="18145"/>
                  <a:pt x="1408758" y="30881"/>
                  <a:pt x="1667059" y="0"/>
                </a:cubicBezTo>
                <a:cubicBezTo>
                  <a:pt x="1669407" y="113493"/>
                  <a:pt x="1658718" y="197069"/>
                  <a:pt x="1667059" y="369332"/>
                </a:cubicBezTo>
                <a:cubicBezTo>
                  <a:pt x="1560214" y="386909"/>
                  <a:pt x="1404165" y="359720"/>
                  <a:pt x="1144714" y="369332"/>
                </a:cubicBezTo>
                <a:cubicBezTo>
                  <a:pt x="885264" y="378944"/>
                  <a:pt x="758344" y="374816"/>
                  <a:pt x="555686" y="369332"/>
                </a:cubicBezTo>
                <a:cubicBezTo>
                  <a:pt x="353028" y="363848"/>
                  <a:pt x="175228" y="369710"/>
                  <a:pt x="0" y="369332"/>
                </a:cubicBezTo>
                <a:cubicBezTo>
                  <a:pt x="10524" y="225711"/>
                  <a:pt x="8734" y="15834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  <a:ea typeface="MesloLGS NF" panose="020B0609030804020204" pitchFamily="49" charset="0"/>
                <a:cs typeface="MesloLGS NF" panose="020B0609030804020204" pitchFamily="49" charset="0"/>
              </a:rPr>
              <a:t>Cart Checkout</a:t>
            </a:r>
            <a:endParaRPr dirty="0">
              <a:latin typeface="Arial Nova" panose="020B0504020202020204" pitchFamily="34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3E0F6-E640-0DAD-3F0E-2DAC3922C8F3}"/>
              </a:ext>
            </a:extLst>
          </p:cNvPr>
          <p:cNvSpPr/>
          <p:nvPr/>
        </p:nvSpPr>
        <p:spPr>
          <a:xfrm>
            <a:off x="5158508" y="2183624"/>
            <a:ext cx="1852969" cy="160405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DE53F8E-A15F-2484-1469-E6054B50902F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>
            <a:off x="7040187" y="2845343"/>
            <a:ext cx="874583" cy="185732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E3EAD3E-9F13-9C5D-CC4E-0AC564947150}"/>
              </a:ext>
            </a:extLst>
          </p:cNvPr>
          <p:cNvSpPr txBox="1"/>
          <p:nvPr/>
        </p:nvSpPr>
        <p:spPr>
          <a:xfrm>
            <a:off x="337347" y="2331464"/>
            <a:ext cx="3660815" cy="33855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&lt;Toolbar/&gt;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7E78E-3D1C-57B4-23E8-FF335D9D3662}"/>
              </a:ext>
            </a:extLst>
          </p:cNvPr>
          <p:cNvSpPr/>
          <p:nvPr/>
        </p:nvSpPr>
        <p:spPr>
          <a:xfrm>
            <a:off x="5122011" y="2704854"/>
            <a:ext cx="1918176" cy="280978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C7A98-E538-D28D-C487-2E5BC0BCD0F5}"/>
              </a:ext>
            </a:extLst>
          </p:cNvPr>
          <p:cNvSpPr txBox="1"/>
          <p:nvPr/>
        </p:nvSpPr>
        <p:spPr>
          <a:xfrm>
            <a:off x="7914769" y="2011948"/>
            <a:ext cx="3660815" cy="33855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&lt;Button/&gt;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3173B-9209-FB9F-D375-63D3696A477C}"/>
              </a:ext>
            </a:extLst>
          </p:cNvPr>
          <p:cNvSpPr txBox="1"/>
          <p:nvPr/>
        </p:nvSpPr>
        <p:spPr>
          <a:xfrm>
            <a:off x="7914770" y="4533391"/>
            <a:ext cx="3660815" cy="33855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&lt;RecyclerView/&gt;</a:t>
            </a:r>
          </a:p>
        </p:txBody>
      </p:sp>
    </p:spTree>
    <p:extLst>
      <p:ext uri="{BB962C8B-B14F-4D97-AF65-F5344CB8AC3E}">
        <p14:creationId xmlns:p14="http://schemas.microsoft.com/office/powerpoint/2010/main" val="3155110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3" grpId="0" animBg="1"/>
      <p:bldP spid="34" grpId="0" animBg="1"/>
      <p:bldP spid="12" grpId="0" animBg="1"/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09716E-2EEA-DCF3-84CA-C87CFAD4202F}"/>
              </a:ext>
            </a:extLst>
          </p:cNvPr>
          <p:cNvSpPr txBox="1"/>
          <p:nvPr/>
        </p:nvSpPr>
        <p:spPr>
          <a:xfrm>
            <a:off x="4495220" y="3834291"/>
            <a:ext cx="3201557" cy="720507"/>
          </a:xfrm>
          <a:custGeom>
            <a:avLst/>
            <a:gdLst>
              <a:gd name="connsiteX0" fmla="*/ 0 w 3201557"/>
              <a:gd name="connsiteY0" fmla="*/ 235995 h 720507"/>
              <a:gd name="connsiteX1" fmla="*/ 235995 w 3201557"/>
              <a:gd name="connsiteY1" fmla="*/ 0 h 720507"/>
              <a:gd name="connsiteX2" fmla="*/ 945682 w 3201557"/>
              <a:gd name="connsiteY2" fmla="*/ 0 h 720507"/>
              <a:gd name="connsiteX3" fmla="*/ 1573483 w 3201557"/>
              <a:gd name="connsiteY3" fmla="*/ 0 h 720507"/>
              <a:gd name="connsiteX4" fmla="*/ 2310466 w 3201557"/>
              <a:gd name="connsiteY4" fmla="*/ 0 h 720507"/>
              <a:gd name="connsiteX5" fmla="*/ 2965562 w 3201557"/>
              <a:gd name="connsiteY5" fmla="*/ 0 h 720507"/>
              <a:gd name="connsiteX6" fmla="*/ 3201557 w 3201557"/>
              <a:gd name="connsiteY6" fmla="*/ 235995 h 720507"/>
              <a:gd name="connsiteX7" fmla="*/ 3201557 w 3201557"/>
              <a:gd name="connsiteY7" fmla="*/ 484512 h 720507"/>
              <a:gd name="connsiteX8" fmla="*/ 2965562 w 3201557"/>
              <a:gd name="connsiteY8" fmla="*/ 720507 h 720507"/>
              <a:gd name="connsiteX9" fmla="*/ 2228579 w 3201557"/>
              <a:gd name="connsiteY9" fmla="*/ 720507 h 720507"/>
              <a:gd name="connsiteX10" fmla="*/ 1518891 w 3201557"/>
              <a:gd name="connsiteY10" fmla="*/ 720507 h 720507"/>
              <a:gd name="connsiteX11" fmla="*/ 891091 w 3201557"/>
              <a:gd name="connsiteY11" fmla="*/ 720507 h 720507"/>
              <a:gd name="connsiteX12" fmla="*/ 235995 w 3201557"/>
              <a:gd name="connsiteY12" fmla="*/ 720507 h 720507"/>
              <a:gd name="connsiteX13" fmla="*/ 0 w 3201557"/>
              <a:gd name="connsiteY13" fmla="*/ 484512 h 720507"/>
              <a:gd name="connsiteX14" fmla="*/ 0 w 3201557"/>
              <a:gd name="connsiteY14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01557" h="720507" fill="none" extrusionOk="0">
                <a:moveTo>
                  <a:pt x="0" y="235995"/>
                </a:moveTo>
                <a:cubicBezTo>
                  <a:pt x="-7300" y="90778"/>
                  <a:pt x="107946" y="-30930"/>
                  <a:pt x="235995" y="0"/>
                </a:cubicBezTo>
                <a:cubicBezTo>
                  <a:pt x="518801" y="29710"/>
                  <a:pt x="680182" y="-10207"/>
                  <a:pt x="945682" y="0"/>
                </a:cubicBezTo>
                <a:cubicBezTo>
                  <a:pt x="1211182" y="10207"/>
                  <a:pt x="1304865" y="1654"/>
                  <a:pt x="1573483" y="0"/>
                </a:cubicBezTo>
                <a:cubicBezTo>
                  <a:pt x="1842101" y="-1654"/>
                  <a:pt x="2055590" y="-11404"/>
                  <a:pt x="2310466" y="0"/>
                </a:cubicBezTo>
                <a:cubicBezTo>
                  <a:pt x="2565342" y="11404"/>
                  <a:pt x="2774186" y="763"/>
                  <a:pt x="2965562" y="0"/>
                </a:cubicBezTo>
                <a:cubicBezTo>
                  <a:pt x="3108275" y="24507"/>
                  <a:pt x="3173432" y="120491"/>
                  <a:pt x="3201557" y="235995"/>
                </a:cubicBezTo>
                <a:cubicBezTo>
                  <a:pt x="3206930" y="292982"/>
                  <a:pt x="3191806" y="389807"/>
                  <a:pt x="3201557" y="484512"/>
                </a:cubicBezTo>
                <a:cubicBezTo>
                  <a:pt x="3208665" y="592987"/>
                  <a:pt x="3110463" y="736255"/>
                  <a:pt x="2965562" y="720507"/>
                </a:cubicBezTo>
                <a:cubicBezTo>
                  <a:pt x="2723335" y="700794"/>
                  <a:pt x="2453048" y="730721"/>
                  <a:pt x="2228579" y="720507"/>
                </a:cubicBezTo>
                <a:cubicBezTo>
                  <a:pt x="2004110" y="710293"/>
                  <a:pt x="1678160" y="697251"/>
                  <a:pt x="1518891" y="720507"/>
                </a:cubicBezTo>
                <a:cubicBezTo>
                  <a:pt x="1359622" y="743763"/>
                  <a:pt x="1017420" y="708289"/>
                  <a:pt x="891091" y="720507"/>
                </a:cubicBezTo>
                <a:cubicBezTo>
                  <a:pt x="764762" y="732725"/>
                  <a:pt x="400160" y="747401"/>
                  <a:pt x="235995" y="720507"/>
                </a:cubicBezTo>
                <a:cubicBezTo>
                  <a:pt x="91519" y="734820"/>
                  <a:pt x="-12597" y="641806"/>
                  <a:pt x="0" y="484512"/>
                </a:cubicBezTo>
                <a:cubicBezTo>
                  <a:pt x="-10532" y="395629"/>
                  <a:pt x="5924" y="305206"/>
                  <a:pt x="0" y="235995"/>
                </a:cubicBezTo>
                <a:close/>
              </a:path>
              <a:path w="3201557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467258" y="35827"/>
                  <a:pt x="806122" y="-19276"/>
                  <a:pt x="972978" y="0"/>
                </a:cubicBezTo>
                <a:cubicBezTo>
                  <a:pt x="1139834" y="19276"/>
                  <a:pt x="1405182" y="25212"/>
                  <a:pt x="1628074" y="0"/>
                </a:cubicBezTo>
                <a:cubicBezTo>
                  <a:pt x="1850966" y="-25212"/>
                  <a:pt x="2084675" y="13926"/>
                  <a:pt x="2255875" y="0"/>
                </a:cubicBezTo>
                <a:cubicBezTo>
                  <a:pt x="2427075" y="-13926"/>
                  <a:pt x="2773038" y="-23370"/>
                  <a:pt x="2965562" y="0"/>
                </a:cubicBezTo>
                <a:cubicBezTo>
                  <a:pt x="3100217" y="-8888"/>
                  <a:pt x="3177047" y="101906"/>
                  <a:pt x="3201557" y="235995"/>
                </a:cubicBezTo>
                <a:cubicBezTo>
                  <a:pt x="3199651" y="344808"/>
                  <a:pt x="3196974" y="360434"/>
                  <a:pt x="3201557" y="484512"/>
                </a:cubicBezTo>
                <a:cubicBezTo>
                  <a:pt x="3190191" y="633650"/>
                  <a:pt x="3085655" y="708627"/>
                  <a:pt x="2965562" y="720507"/>
                </a:cubicBezTo>
                <a:cubicBezTo>
                  <a:pt x="2707587" y="713894"/>
                  <a:pt x="2627209" y="706579"/>
                  <a:pt x="2337762" y="720507"/>
                </a:cubicBezTo>
                <a:cubicBezTo>
                  <a:pt x="2048315" y="734435"/>
                  <a:pt x="1905918" y="728750"/>
                  <a:pt x="1655370" y="720507"/>
                </a:cubicBezTo>
                <a:cubicBezTo>
                  <a:pt x="1404822" y="712264"/>
                  <a:pt x="1232054" y="688892"/>
                  <a:pt x="1000274" y="720507"/>
                </a:cubicBezTo>
                <a:cubicBezTo>
                  <a:pt x="768494" y="752122"/>
                  <a:pt x="509841" y="724539"/>
                  <a:pt x="235995" y="720507"/>
                </a:cubicBezTo>
                <a:cubicBezTo>
                  <a:pt x="118436" y="704645"/>
                  <a:pt x="-22671" y="606084"/>
                  <a:pt x="0" y="484512"/>
                </a:cubicBezTo>
                <a:cubicBezTo>
                  <a:pt x="-289" y="381046"/>
                  <a:pt x="10584" y="350927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Next: Our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5C8FE-A107-9C9B-8011-01510ED8C758}"/>
              </a:ext>
            </a:extLst>
          </p:cNvPr>
          <p:cNvSpPr txBox="1"/>
          <p:nvPr/>
        </p:nvSpPr>
        <p:spPr>
          <a:xfrm>
            <a:off x="3354002" y="2303202"/>
            <a:ext cx="5483995" cy="720507"/>
          </a:xfrm>
          <a:custGeom>
            <a:avLst/>
            <a:gdLst>
              <a:gd name="connsiteX0" fmla="*/ 0 w 5483995"/>
              <a:gd name="connsiteY0" fmla="*/ 235995 h 720507"/>
              <a:gd name="connsiteX1" fmla="*/ 235995 w 5483995"/>
              <a:gd name="connsiteY1" fmla="*/ 0 h 720507"/>
              <a:gd name="connsiteX2" fmla="*/ 862496 w 5483995"/>
              <a:gd name="connsiteY2" fmla="*/ 0 h 720507"/>
              <a:gd name="connsiteX3" fmla="*/ 1388756 w 5483995"/>
              <a:gd name="connsiteY3" fmla="*/ 0 h 720507"/>
              <a:gd name="connsiteX4" fmla="*/ 2065377 w 5483995"/>
              <a:gd name="connsiteY4" fmla="*/ 0 h 720507"/>
              <a:gd name="connsiteX5" fmla="*/ 2591637 w 5483995"/>
              <a:gd name="connsiteY5" fmla="*/ 0 h 720507"/>
              <a:gd name="connsiteX6" fmla="*/ 3268258 w 5483995"/>
              <a:gd name="connsiteY6" fmla="*/ 0 h 720507"/>
              <a:gd name="connsiteX7" fmla="*/ 3744398 w 5483995"/>
              <a:gd name="connsiteY7" fmla="*/ 0 h 720507"/>
              <a:gd name="connsiteX8" fmla="*/ 4421019 w 5483995"/>
              <a:gd name="connsiteY8" fmla="*/ 0 h 720507"/>
              <a:gd name="connsiteX9" fmla="*/ 5248000 w 5483995"/>
              <a:gd name="connsiteY9" fmla="*/ 0 h 720507"/>
              <a:gd name="connsiteX10" fmla="*/ 5483995 w 5483995"/>
              <a:gd name="connsiteY10" fmla="*/ 235995 h 720507"/>
              <a:gd name="connsiteX11" fmla="*/ 5483995 w 5483995"/>
              <a:gd name="connsiteY11" fmla="*/ 484512 h 720507"/>
              <a:gd name="connsiteX12" fmla="*/ 5248000 w 5483995"/>
              <a:gd name="connsiteY12" fmla="*/ 720507 h 720507"/>
              <a:gd name="connsiteX13" fmla="*/ 4721739 w 5483995"/>
              <a:gd name="connsiteY13" fmla="*/ 720507 h 720507"/>
              <a:gd name="connsiteX14" fmla="*/ 4145359 w 5483995"/>
              <a:gd name="connsiteY14" fmla="*/ 720507 h 720507"/>
              <a:gd name="connsiteX15" fmla="*/ 3518858 w 5483995"/>
              <a:gd name="connsiteY15" fmla="*/ 720507 h 720507"/>
              <a:gd name="connsiteX16" fmla="*/ 2992598 w 5483995"/>
              <a:gd name="connsiteY16" fmla="*/ 720507 h 720507"/>
              <a:gd name="connsiteX17" fmla="*/ 2265857 w 5483995"/>
              <a:gd name="connsiteY17" fmla="*/ 720507 h 720507"/>
              <a:gd name="connsiteX18" fmla="*/ 1639356 w 5483995"/>
              <a:gd name="connsiteY18" fmla="*/ 720507 h 720507"/>
              <a:gd name="connsiteX19" fmla="*/ 912616 w 5483995"/>
              <a:gd name="connsiteY19" fmla="*/ 720507 h 720507"/>
              <a:gd name="connsiteX20" fmla="*/ 235995 w 5483995"/>
              <a:gd name="connsiteY20" fmla="*/ 720507 h 720507"/>
              <a:gd name="connsiteX21" fmla="*/ 0 w 5483995"/>
              <a:gd name="connsiteY21" fmla="*/ 484512 h 720507"/>
              <a:gd name="connsiteX22" fmla="*/ 0 w 5483995"/>
              <a:gd name="connsiteY22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483995" h="720507" fill="none" extrusionOk="0">
                <a:moveTo>
                  <a:pt x="0" y="235995"/>
                </a:moveTo>
                <a:cubicBezTo>
                  <a:pt x="-28867" y="104025"/>
                  <a:pt x="117042" y="9800"/>
                  <a:pt x="235995" y="0"/>
                </a:cubicBezTo>
                <a:cubicBezTo>
                  <a:pt x="549175" y="3395"/>
                  <a:pt x="647732" y="11823"/>
                  <a:pt x="862496" y="0"/>
                </a:cubicBezTo>
                <a:cubicBezTo>
                  <a:pt x="1077260" y="-11823"/>
                  <a:pt x="1156210" y="-6836"/>
                  <a:pt x="1388756" y="0"/>
                </a:cubicBezTo>
                <a:cubicBezTo>
                  <a:pt x="1621302" y="6836"/>
                  <a:pt x="1920348" y="-8717"/>
                  <a:pt x="2065377" y="0"/>
                </a:cubicBezTo>
                <a:cubicBezTo>
                  <a:pt x="2210406" y="8717"/>
                  <a:pt x="2456594" y="25343"/>
                  <a:pt x="2591637" y="0"/>
                </a:cubicBezTo>
                <a:cubicBezTo>
                  <a:pt x="2726680" y="-25343"/>
                  <a:pt x="3089809" y="-29290"/>
                  <a:pt x="3268258" y="0"/>
                </a:cubicBezTo>
                <a:cubicBezTo>
                  <a:pt x="3446707" y="29290"/>
                  <a:pt x="3608518" y="5603"/>
                  <a:pt x="3744398" y="0"/>
                </a:cubicBezTo>
                <a:cubicBezTo>
                  <a:pt x="3880278" y="-5603"/>
                  <a:pt x="4241341" y="17714"/>
                  <a:pt x="4421019" y="0"/>
                </a:cubicBezTo>
                <a:cubicBezTo>
                  <a:pt x="4600697" y="-17714"/>
                  <a:pt x="4999971" y="-24885"/>
                  <a:pt x="5248000" y="0"/>
                </a:cubicBezTo>
                <a:cubicBezTo>
                  <a:pt x="5350187" y="15784"/>
                  <a:pt x="5494243" y="133425"/>
                  <a:pt x="5483995" y="235995"/>
                </a:cubicBezTo>
                <a:cubicBezTo>
                  <a:pt x="5484248" y="356755"/>
                  <a:pt x="5479272" y="393308"/>
                  <a:pt x="5483995" y="484512"/>
                </a:cubicBezTo>
                <a:cubicBezTo>
                  <a:pt x="5502195" y="610031"/>
                  <a:pt x="5374354" y="748091"/>
                  <a:pt x="5248000" y="720507"/>
                </a:cubicBezTo>
                <a:cubicBezTo>
                  <a:pt x="5139940" y="711704"/>
                  <a:pt x="4875760" y="717987"/>
                  <a:pt x="4721739" y="720507"/>
                </a:cubicBezTo>
                <a:cubicBezTo>
                  <a:pt x="4567718" y="723027"/>
                  <a:pt x="4389538" y="730128"/>
                  <a:pt x="4145359" y="720507"/>
                </a:cubicBezTo>
                <a:cubicBezTo>
                  <a:pt x="3901180" y="710886"/>
                  <a:pt x="3722130" y="740178"/>
                  <a:pt x="3518858" y="720507"/>
                </a:cubicBezTo>
                <a:cubicBezTo>
                  <a:pt x="3315586" y="700836"/>
                  <a:pt x="3235303" y="714663"/>
                  <a:pt x="2992598" y="720507"/>
                </a:cubicBezTo>
                <a:cubicBezTo>
                  <a:pt x="2749893" y="726351"/>
                  <a:pt x="2485144" y="755698"/>
                  <a:pt x="2265857" y="720507"/>
                </a:cubicBezTo>
                <a:cubicBezTo>
                  <a:pt x="2046570" y="685316"/>
                  <a:pt x="1886967" y="710035"/>
                  <a:pt x="1639356" y="720507"/>
                </a:cubicBezTo>
                <a:cubicBezTo>
                  <a:pt x="1391745" y="730979"/>
                  <a:pt x="1177005" y="698433"/>
                  <a:pt x="912616" y="720507"/>
                </a:cubicBezTo>
                <a:cubicBezTo>
                  <a:pt x="648227" y="742581"/>
                  <a:pt x="542415" y="707404"/>
                  <a:pt x="235995" y="720507"/>
                </a:cubicBezTo>
                <a:cubicBezTo>
                  <a:pt x="97769" y="749404"/>
                  <a:pt x="9091" y="599538"/>
                  <a:pt x="0" y="484512"/>
                </a:cubicBezTo>
                <a:cubicBezTo>
                  <a:pt x="-8536" y="424487"/>
                  <a:pt x="-8415" y="352578"/>
                  <a:pt x="0" y="235995"/>
                </a:cubicBezTo>
                <a:close/>
              </a:path>
              <a:path w="5483995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594283" y="-30854"/>
                  <a:pt x="631849" y="35924"/>
                  <a:pt x="962736" y="0"/>
                </a:cubicBezTo>
                <a:cubicBezTo>
                  <a:pt x="1293623" y="-35924"/>
                  <a:pt x="1371152" y="-27033"/>
                  <a:pt x="1539116" y="0"/>
                </a:cubicBezTo>
                <a:cubicBezTo>
                  <a:pt x="1707080" y="27033"/>
                  <a:pt x="1914146" y="23856"/>
                  <a:pt x="2065377" y="0"/>
                </a:cubicBezTo>
                <a:cubicBezTo>
                  <a:pt x="2216608" y="-23856"/>
                  <a:pt x="2418492" y="-13019"/>
                  <a:pt x="2741998" y="0"/>
                </a:cubicBezTo>
                <a:cubicBezTo>
                  <a:pt x="3065504" y="13019"/>
                  <a:pt x="3134429" y="15418"/>
                  <a:pt x="3318378" y="0"/>
                </a:cubicBezTo>
                <a:cubicBezTo>
                  <a:pt x="3502327" y="-15418"/>
                  <a:pt x="3887474" y="20222"/>
                  <a:pt x="4045119" y="0"/>
                </a:cubicBezTo>
                <a:cubicBezTo>
                  <a:pt x="4202764" y="-20222"/>
                  <a:pt x="4327036" y="-13912"/>
                  <a:pt x="4571379" y="0"/>
                </a:cubicBezTo>
                <a:cubicBezTo>
                  <a:pt x="4815722" y="13912"/>
                  <a:pt x="4911414" y="-4003"/>
                  <a:pt x="5248000" y="0"/>
                </a:cubicBezTo>
                <a:cubicBezTo>
                  <a:pt x="5387889" y="2297"/>
                  <a:pt x="5475127" y="104225"/>
                  <a:pt x="5483995" y="235995"/>
                </a:cubicBezTo>
                <a:cubicBezTo>
                  <a:pt x="5495826" y="346483"/>
                  <a:pt x="5494533" y="397091"/>
                  <a:pt x="5483995" y="484512"/>
                </a:cubicBezTo>
                <a:cubicBezTo>
                  <a:pt x="5501456" y="597594"/>
                  <a:pt x="5392089" y="711639"/>
                  <a:pt x="5248000" y="720507"/>
                </a:cubicBezTo>
                <a:cubicBezTo>
                  <a:pt x="4975262" y="726906"/>
                  <a:pt x="4750586" y="731736"/>
                  <a:pt x="4621499" y="720507"/>
                </a:cubicBezTo>
                <a:cubicBezTo>
                  <a:pt x="4492412" y="709278"/>
                  <a:pt x="4279453" y="722971"/>
                  <a:pt x="4095239" y="720507"/>
                </a:cubicBezTo>
                <a:cubicBezTo>
                  <a:pt x="3911025" y="718043"/>
                  <a:pt x="3677854" y="716396"/>
                  <a:pt x="3468738" y="720507"/>
                </a:cubicBezTo>
                <a:cubicBezTo>
                  <a:pt x="3259622" y="724618"/>
                  <a:pt x="3098634" y="741882"/>
                  <a:pt x="2741998" y="720507"/>
                </a:cubicBezTo>
                <a:cubicBezTo>
                  <a:pt x="2385362" y="699132"/>
                  <a:pt x="2296423" y="714255"/>
                  <a:pt x="2115497" y="720507"/>
                </a:cubicBezTo>
                <a:cubicBezTo>
                  <a:pt x="1934571" y="726759"/>
                  <a:pt x="1792014" y="726492"/>
                  <a:pt x="1639356" y="720507"/>
                </a:cubicBezTo>
                <a:cubicBezTo>
                  <a:pt x="1486698" y="714522"/>
                  <a:pt x="1226016" y="701975"/>
                  <a:pt x="1113096" y="720507"/>
                </a:cubicBezTo>
                <a:cubicBezTo>
                  <a:pt x="1000176" y="739039"/>
                  <a:pt x="651878" y="760783"/>
                  <a:pt x="235995" y="720507"/>
                </a:cubicBezTo>
                <a:cubicBezTo>
                  <a:pt x="122062" y="717036"/>
                  <a:pt x="1225" y="626478"/>
                  <a:pt x="0" y="484512"/>
                </a:cubicBezTo>
                <a:cubicBezTo>
                  <a:pt x="-2201" y="405157"/>
                  <a:pt x="9158" y="307971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Thank you for listening to us!</a:t>
            </a:r>
          </a:p>
        </p:txBody>
      </p:sp>
    </p:spTree>
    <p:extLst>
      <p:ext uri="{BB962C8B-B14F-4D97-AF65-F5344CB8AC3E}">
        <p14:creationId xmlns:p14="http://schemas.microsoft.com/office/powerpoint/2010/main" val="32192760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B38C4-91BD-80D9-59FF-7A200A8E9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0" y="2987432"/>
            <a:ext cx="5735637" cy="468000"/>
          </a:xfrm>
        </p:spPr>
        <p:txBody>
          <a:bodyPr>
            <a:noAutofit/>
          </a:bodyPr>
          <a:lstStyle/>
          <a:p>
            <a:r>
              <a:rPr lang="en-VN" sz="72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Food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D51CAE-279C-1562-847E-2E322C43832D}"/>
              </a:ext>
            </a:extLst>
          </p:cNvPr>
          <p:cNvGrpSpPr/>
          <p:nvPr/>
        </p:nvGrpSpPr>
        <p:grpSpPr>
          <a:xfrm rot="16200000">
            <a:off x="805207" y="-1512932"/>
            <a:ext cx="10593060" cy="10593060"/>
            <a:chOff x="5964683" y="1114425"/>
            <a:chExt cx="4697277" cy="4697277"/>
          </a:xfrm>
        </p:grpSpPr>
        <p:pic>
          <p:nvPicPr>
            <p:cNvPr id="1026" name="Picture 2" descr="Free Smartphone and mobile phone. 11047529 PNG with Transparent Background">
              <a:extLst>
                <a:ext uri="{FF2B5EF4-FFF2-40B4-BE49-F238E27FC236}">
                  <a16:creationId xmlns:a16="http://schemas.microsoft.com/office/drawing/2014/main" id="{B047E9A0-AA8C-8AF3-B899-76C732810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4683" y="1114425"/>
              <a:ext cx="4697277" cy="469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C2D8C7D-8BF1-B4BA-C101-7775E719456B}"/>
                </a:ext>
              </a:extLst>
            </p:cNvPr>
            <p:cNvSpPr/>
            <p:nvPr/>
          </p:nvSpPr>
          <p:spPr>
            <a:xfrm>
              <a:off x="7299325" y="1317625"/>
              <a:ext cx="2022476" cy="4292343"/>
            </a:xfrm>
            <a:prstGeom prst="roundRect">
              <a:avLst>
                <a:gd name="adj" fmla="val 1274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>
                <a:latin typeface="Arial Nova" panose="020B050402020202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BD3B1-4DF9-0AD2-0502-D2BC042277ED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57D6C13-CB69-F389-6459-2AEC52F2F382}"/>
              </a:ext>
            </a:extLst>
          </p:cNvPr>
          <p:cNvSpPr txBox="1">
            <a:spLocks/>
          </p:cNvSpPr>
          <p:nvPr/>
        </p:nvSpPr>
        <p:spPr>
          <a:xfrm>
            <a:off x="13599265" y="4051823"/>
            <a:ext cx="3246843" cy="468000"/>
          </a:xfrm>
          <a:prstGeom prst="rect">
            <a:avLst/>
          </a:prstGeom>
        </p:spPr>
        <p:txBody>
          <a:bodyPr vert="horz" lIns="91440" tIns="45720" rIns="91440" bIns="45720" rtlCol="0" anchor="b">
            <a:prstTxWarp prst="textArchUp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VN" sz="5400" dirty="0">
                <a:latin typeface="Bangla MN" pitchFamily="2" charset="0"/>
                <a:cs typeface="Bangla MN" pitchFamily="2" charset="0"/>
              </a:rPr>
              <a:t>Delivery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3F1E2C-EE23-1799-DB80-DA7C704F6885}"/>
              </a:ext>
            </a:extLst>
          </p:cNvPr>
          <p:cNvGrpSpPr/>
          <p:nvPr/>
        </p:nvGrpSpPr>
        <p:grpSpPr>
          <a:xfrm>
            <a:off x="12914657" y="2210566"/>
            <a:ext cx="4128257" cy="2887277"/>
            <a:chOff x="7504266" y="1041524"/>
            <a:chExt cx="4128257" cy="2887277"/>
          </a:xfrm>
        </p:grpSpPr>
        <p:pic>
          <p:nvPicPr>
            <p:cNvPr id="1030" name="Picture 6" descr="Chineses New Year Rice Bowl Flat Icon Graphic by Soe Image · Creative  Fabrica">
              <a:extLst>
                <a:ext uri="{FF2B5EF4-FFF2-40B4-BE49-F238E27FC236}">
                  <a16:creationId xmlns:a16="http://schemas.microsoft.com/office/drawing/2014/main" id="{0A7E360A-8A95-20E1-2C3D-DBF7A8B4C2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979252">
              <a:off x="7504266" y="1041524"/>
              <a:ext cx="1207167" cy="804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amburger - Free food and restaurant icons">
              <a:extLst>
                <a:ext uri="{FF2B5EF4-FFF2-40B4-BE49-F238E27FC236}">
                  <a16:creationId xmlns:a16="http://schemas.microsoft.com/office/drawing/2014/main" id="{F5AC912A-8BD7-CDAD-42F2-FBA4BB46B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1108">
              <a:off x="11146311" y="1244509"/>
              <a:ext cx="486212" cy="486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rtoria pendragon and saber lion (fate and 1 more) drawn by boa_(brianoa) |  Danbooru">
              <a:extLst>
                <a:ext uri="{FF2B5EF4-FFF2-40B4-BE49-F238E27FC236}">
                  <a16:creationId xmlns:a16="http://schemas.microsoft.com/office/drawing/2014/main" id="{2770273D-A341-E0B6-39F1-C3252EF43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5297" y="3289396"/>
              <a:ext cx="569544" cy="639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C5CDA9-C0CA-C0AE-25CC-30A2695B5A16}"/>
              </a:ext>
            </a:extLst>
          </p:cNvPr>
          <p:cNvGrpSpPr/>
          <p:nvPr/>
        </p:nvGrpSpPr>
        <p:grpSpPr>
          <a:xfrm>
            <a:off x="-5674486" y="1634294"/>
            <a:ext cx="5405401" cy="4031009"/>
            <a:chOff x="-963791" y="1765695"/>
            <a:chExt cx="5405401" cy="403100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BA4530F-DB76-5039-805B-390DF83D65AF}"/>
                </a:ext>
              </a:extLst>
            </p:cNvPr>
            <p:cNvSpPr/>
            <p:nvPr/>
          </p:nvSpPr>
          <p:spPr>
            <a:xfrm>
              <a:off x="-963791" y="1765695"/>
              <a:ext cx="5405401" cy="4031009"/>
            </a:xfrm>
            <a:prstGeom prst="roundRect">
              <a:avLst>
                <a:gd name="adj" fmla="val 5149"/>
              </a:avLst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>
                <a:latin typeface="Arial Nova" panose="020B05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91B1B8F-C091-C2E2-ED7C-CB1D5A082ADC}"/>
                </a:ext>
              </a:extLst>
            </p:cNvPr>
            <p:cNvSpPr txBox="1"/>
            <p:nvPr/>
          </p:nvSpPr>
          <p:spPr>
            <a:xfrm>
              <a:off x="-221468" y="1844787"/>
              <a:ext cx="4473597" cy="378007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A Mobile Application Development Project</a:t>
              </a:r>
            </a:p>
            <a:p>
              <a:pPr algn="ctr"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Group 9</a:t>
              </a:r>
            </a:p>
            <a:p>
              <a:pPr algn="ctr">
                <a:lnSpc>
                  <a:spcPct val="150000"/>
                </a:lnSpc>
              </a:pPr>
              <a:endParaRPr lang="en-VN" dirty="0">
                <a:solidFill>
                  <a:schemeClr val="bg1"/>
                </a:solidFill>
                <a:latin typeface="Arial Nova" panose="020B05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Our members</a:t>
              </a:r>
            </a:p>
            <a:p>
              <a:pPr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Nguyen Hai Long BA9-037</a:t>
              </a:r>
            </a:p>
            <a:p>
              <a:pPr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Van Quoc An BI11-004</a:t>
              </a:r>
            </a:p>
            <a:p>
              <a:pPr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Pham Minh Hieu BI11-090</a:t>
              </a:r>
            </a:p>
            <a:p>
              <a:pPr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Hoang Quang Huy BI11-111</a:t>
              </a:r>
            </a:p>
            <a:p>
              <a:pPr>
                <a:lnSpc>
                  <a:spcPct val="150000"/>
                </a:lnSpc>
              </a:pPr>
              <a:r>
                <a:rPr lang="en-VN" dirty="0">
                  <a:solidFill>
                    <a:schemeClr val="bg1"/>
                  </a:solidFill>
                  <a:latin typeface="Arial Nova" panose="020B0504020202020204" pitchFamily="34" charset="0"/>
                </a:rPr>
                <a:t>Le Dinh Thong BI11-257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86144D-BC23-3841-BBFD-8A405EA43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4454" y="2980380"/>
              <a:ext cx="471658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A8BBB7E-41D5-C031-24E7-59C6EDA1A3AF}"/>
              </a:ext>
            </a:extLst>
          </p:cNvPr>
          <p:cNvSpPr txBox="1"/>
          <p:nvPr/>
        </p:nvSpPr>
        <p:spPr>
          <a:xfrm>
            <a:off x="5069369" y="312420"/>
            <a:ext cx="2052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sz="4000" b="1" dirty="0">
                <a:latin typeface="Arial Nova" panose="020B0504020202020204" pitchFamily="34" charset="0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737DD-A7DA-6304-83A8-BADE871B54A6}"/>
              </a:ext>
            </a:extLst>
          </p:cNvPr>
          <p:cNvSpPr txBox="1"/>
          <p:nvPr/>
        </p:nvSpPr>
        <p:spPr>
          <a:xfrm>
            <a:off x="1892493" y="3439387"/>
            <a:ext cx="2390817" cy="646986"/>
          </a:xfrm>
          <a:custGeom>
            <a:avLst/>
            <a:gdLst>
              <a:gd name="connsiteX0" fmla="*/ 0 w 2390817"/>
              <a:gd name="connsiteY0" fmla="*/ 211914 h 646986"/>
              <a:gd name="connsiteX1" fmla="*/ 211914 w 2390817"/>
              <a:gd name="connsiteY1" fmla="*/ 0 h 646986"/>
              <a:gd name="connsiteX2" fmla="*/ 887247 w 2390817"/>
              <a:gd name="connsiteY2" fmla="*/ 0 h 646986"/>
              <a:gd name="connsiteX3" fmla="*/ 1542910 w 2390817"/>
              <a:gd name="connsiteY3" fmla="*/ 0 h 646986"/>
              <a:gd name="connsiteX4" fmla="*/ 2178903 w 2390817"/>
              <a:gd name="connsiteY4" fmla="*/ 0 h 646986"/>
              <a:gd name="connsiteX5" fmla="*/ 2390817 w 2390817"/>
              <a:gd name="connsiteY5" fmla="*/ 211914 h 646986"/>
              <a:gd name="connsiteX6" fmla="*/ 2390817 w 2390817"/>
              <a:gd name="connsiteY6" fmla="*/ 435072 h 646986"/>
              <a:gd name="connsiteX7" fmla="*/ 2178903 w 2390817"/>
              <a:gd name="connsiteY7" fmla="*/ 646986 h 646986"/>
              <a:gd name="connsiteX8" fmla="*/ 1503570 w 2390817"/>
              <a:gd name="connsiteY8" fmla="*/ 646986 h 646986"/>
              <a:gd name="connsiteX9" fmla="*/ 906917 w 2390817"/>
              <a:gd name="connsiteY9" fmla="*/ 646986 h 646986"/>
              <a:gd name="connsiteX10" fmla="*/ 211914 w 2390817"/>
              <a:gd name="connsiteY10" fmla="*/ 646986 h 646986"/>
              <a:gd name="connsiteX11" fmla="*/ 0 w 2390817"/>
              <a:gd name="connsiteY11" fmla="*/ 435072 h 646986"/>
              <a:gd name="connsiteX12" fmla="*/ 0 w 2390817"/>
              <a:gd name="connsiteY12" fmla="*/ 211914 h 64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90817" h="646986" fill="none" extrusionOk="0">
                <a:moveTo>
                  <a:pt x="0" y="211914"/>
                </a:moveTo>
                <a:cubicBezTo>
                  <a:pt x="-10611" y="96619"/>
                  <a:pt x="74802" y="-13851"/>
                  <a:pt x="211914" y="0"/>
                </a:cubicBezTo>
                <a:cubicBezTo>
                  <a:pt x="399481" y="-957"/>
                  <a:pt x="597529" y="19160"/>
                  <a:pt x="887247" y="0"/>
                </a:cubicBezTo>
                <a:cubicBezTo>
                  <a:pt x="1176965" y="-19160"/>
                  <a:pt x="1358549" y="3892"/>
                  <a:pt x="1542910" y="0"/>
                </a:cubicBezTo>
                <a:cubicBezTo>
                  <a:pt x="1727271" y="-3892"/>
                  <a:pt x="1950152" y="20109"/>
                  <a:pt x="2178903" y="0"/>
                </a:cubicBezTo>
                <a:cubicBezTo>
                  <a:pt x="2271108" y="1022"/>
                  <a:pt x="2404400" y="70392"/>
                  <a:pt x="2390817" y="211914"/>
                </a:cubicBezTo>
                <a:cubicBezTo>
                  <a:pt x="2399705" y="292677"/>
                  <a:pt x="2384325" y="377894"/>
                  <a:pt x="2390817" y="435072"/>
                </a:cubicBezTo>
                <a:cubicBezTo>
                  <a:pt x="2393629" y="557677"/>
                  <a:pt x="2292991" y="648541"/>
                  <a:pt x="2178903" y="646986"/>
                </a:cubicBezTo>
                <a:cubicBezTo>
                  <a:pt x="1970258" y="637615"/>
                  <a:pt x="1642151" y="676304"/>
                  <a:pt x="1503570" y="646986"/>
                </a:cubicBezTo>
                <a:cubicBezTo>
                  <a:pt x="1364989" y="617668"/>
                  <a:pt x="1099271" y="635853"/>
                  <a:pt x="906917" y="646986"/>
                </a:cubicBezTo>
                <a:cubicBezTo>
                  <a:pt x="714563" y="658119"/>
                  <a:pt x="395580" y="613554"/>
                  <a:pt x="211914" y="646986"/>
                </a:cubicBezTo>
                <a:cubicBezTo>
                  <a:pt x="109724" y="652182"/>
                  <a:pt x="2797" y="561529"/>
                  <a:pt x="0" y="435072"/>
                </a:cubicBezTo>
                <a:cubicBezTo>
                  <a:pt x="-8233" y="355823"/>
                  <a:pt x="-2160" y="298912"/>
                  <a:pt x="0" y="211914"/>
                </a:cubicBezTo>
                <a:close/>
              </a:path>
              <a:path w="2390817" h="646986" stroke="0" extrusionOk="0">
                <a:moveTo>
                  <a:pt x="0" y="211914"/>
                </a:moveTo>
                <a:cubicBezTo>
                  <a:pt x="-17338" y="84183"/>
                  <a:pt x="78192" y="6262"/>
                  <a:pt x="211914" y="0"/>
                </a:cubicBezTo>
                <a:cubicBezTo>
                  <a:pt x="526267" y="-7524"/>
                  <a:pt x="733484" y="-33638"/>
                  <a:pt x="906917" y="0"/>
                </a:cubicBezTo>
                <a:cubicBezTo>
                  <a:pt x="1080350" y="33638"/>
                  <a:pt x="1300507" y="-12496"/>
                  <a:pt x="1542910" y="0"/>
                </a:cubicBezTo>
                <a:cubicBezTo>
                  <a:pt x="1785313" y="12496"/>
                  <a:pt x="1865981" y="-7513"/>
                  <a:pt x="2178903" y="0"/>
                </a:cubicBezTo>
                <a:cubicBezTo>
                  <a:pt x="2287548" y="-27031"/>
                  <a:pt x="2397035" y="71866"/>
                  <a:pt x="2390817" y="211914"/>
                </a:cubicBezTo>
                <a:cubicBezTo>
                  <a:pt x="2401627" y="297645"/>
                  <a:pt x="2387847" y="374097"/>
                  <a:pt x="2390817" y="435072"/>
                </a:cubicBezTo>
                <a:cubicBezTo>
                  <a:pt x="2390226" y="546471"/>
                  <a:pt x="2287713" y="658419"/>
                  <a:pt x="2178903" y="646986"/>
                </a:cubicBezTo>
                <a:cubicBezTo>
                  <a:pt x="1901406" y="656775"/>
                  <a:pt x="1707334" y="653002"/>
                  <a:pt x="1562580" y="646986"/>
                </a:cubicBezTo>
                <a:cubicBezTo>
                  <a:pt x="1417826" y="640970"/>
                  <a:pt x="1182754" y="634616"/>
                  <a:pt x="906917" y="646986"/>
                </a:cubicBezTo>
                <a:cubicBezTo>
                  <a:pt x="631080" y="659356"/>
                  <a:pt x="459097" y="662584"/>
                  <a:pt x="211914" y="646986"/>
                </a:cubicBezTo>
                <a:cubicBezTo>
                  <a:pt x="113250" y="628830"/>
                  <a:pt x="4598" y="549144"/>
                  <a:pt x="0" y="435072"/>
                </a:cubicBezTo>
                <a:cubicBezTo>
                  <a:pt x="-5785" y="336608"/>
                  <a:pt x="8479" y="316302"/>
                  <a:pt x="0" y="211914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D9E52-735D-B664-8024-84E90B99218C}"/>
              </a:ext>
            </a:extLst>
          </p:cNvPr>
          <p:cNvSpPr txBox="1"/>
          <p:nvPr/>
        </p:nvSpPr>
        <p:spPr>
          <a:xfrm>
            <a:off x="4708949" y="3407300"/>
            <a:ext cx="3778251" cy="720507"/>
          </a:xfrm>
          <a:custGeom>
            <a:avLst/>
            <a:gdLst>
              <a:gd name="connsiteX0" fmla="*/ 0 w 3778251"/>
              <a:gd name="connsiteY0" fmla="*/ 235995 h 720507"/>
              <a:gd name="connsiteX1" fmla="*/ 235995 w 3778251"/>
              <a:gd name="connsiteY1" fmla="*/ 0 h 720507"/>
              <a:gd name="connsiteX2" fmla="*/ 831122 w 3778251"/>
              <a:gd name="connsiteY2" fmla="*/ 0 h 720507"/>
              <a:gd name="connsiteX3" fmla="*/ 1492374 w 3778251"/>
              <a:gd name="connsiteY3" fmla="*/ 0 h 720507"/>
              <a:gd name="connsiteX4" fmla="*/ 2087501 w 3778251"/>
              <a:gd name="connsiteY4" fmla="*/ 0 h 720507"/>
              <a:gd name="connsiteX5" fmla="*/ 2748753 w 3778251"/>
              <a:gd name="connsiteY5" fmla="*/ 0 h 720507"/>
              <a:gd name="connsiteX6" fmla="*/ 3542256 w 3778251"/>
              <a:gd name="connsiteY6" fmla="*/ 0 h 720507"/>
              <a:gd name="connsiteX7" fmla="*/ 3778251 w 3778251"/>
              <a:gd name="connsiteY7" fmla="*/ 235995 h 720507"/>
              <a:gd name="connsiteX8" fmla="*/ 3778251 w 3778251"/>
              <a:gd name="connsiteY8" fmla="*/ 484512 h 720507"/>
              <a:gd name="connsiteX9" fmla="*/ 3542256 w 3778251"/>
              <a:gd name="connsiteY9" fmla="*/ 720507 h 720507"/>
              <a:gd name="connsiteX10" fmla="*/ 2914066 w 3778251"/>
              <a:gd name="connsiteY10" fmla="*/ 720507 h 720507"/>
              <a:gd name="connsiteX11" fmla="*/ 2352002 w 3778251"/>
              <a:gd name="connsiteY11" fmla="*/ 720507 h 720507"/>
              <a:gd name="connsiteX12" fmla="*/ 1657687 w 3778251"/>
              <a:gd name="connsiteY12" fmla="*/ 720507 h 720507"/>
              <a:gd name="connsiteX13" fmla="*/ 1062560 w 3778251"/>
              <a:gd name="connsiteY13" fmla="*/ 720507 h 720507"/>
              <a:gd name="connsiteX14" fmla="*/ 235995 w 3778251"/>
              <a:gd name="connsiteY14" fmla="*/ 720507 h 720507"/>
              <a:gd name="connsiteX15" fmla="*/ 0 w 3778251"/>
              <a:gd name="connsiteY15" fmla="*/ 484512 h 720507"/>
              <a:gd name="connsiteX16" fmla="*/ 0 w 3778251"/>
              <a:gd name="connsiteY16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8251" h="720507" fill="none" extrusionOk="0">
                <a:moveTo>
                  <a:pt x="0" y="235995"/>
                </a:moveTo>
                <a:cubicBezTo>
                  <a:pt x="-3606" y="112107"/>
                  <a:pt x="110568" y="3648"/>
                  <a:pt x="235995" y="0"/>
                </a:cubicBezTo>
                <a:cubicBezTo>
                  <a:pt x="412903" y="-15214"/>
                  <a:pt x="576609" y="1117"/>
                  <a:pt x="831122" y="0"/>
                </a:cubicBezTo>
                <a:cubicBezTo>
                  <a:pt x="1085635" y="-1117"/>
                  <a:pt x="1267596" y="6326"/>
                  <a:pt x="1492374" y="0"/>
                </a:cubicBezTo>
                <a:cubicBezTo>
                  <a:pt x="1717152" y="-6326"/>
                  <a:pt x="1959962" y="20130"/>
                  <a:pt x="2087501" y="0"/>
                </a:cubicBezTo>
                <a:cubicBezTo>
                  <a:pt x="2215040" y="-20130"/>
                  <a:pt x="2514077" y="-10148"/>
                  <a:pt x="2748753" y="0"/>
                </a:cubicBezTo>
                <a:cubicBezTo>
                  <a:pt x="2983429" y="10148"/>
                  <a:pt x="3208098" y="-20451"/>
                  <a:pt x="3542256" y="0"/>
                </a:cubicBezTo>
                <a:cubicBezTo>
                  <a:pt x="3679700" y="-21861"/>
                  <a:pt x="3792816" y="121407"/>
                  <a:pt x="3778251" y="235995"/>
                </a:cubicBezTo>
                <a:cubicBezTo>
                  <a:pt x="3766232" y="302424"/>
                  <a:pt x="3767408" y="394351"/>
                  <a:pt x="3778251" y="484512"/>
                </a:cubicBezTo>
                <a:cubicBezTo>
                  <a:pt x="3777706" y="603547"/>
                  <a:pt x="3689652" y="731255"/>
                  <a:pt x="3542256" y="720507"/>
                </a:cubicBezTo>
                <a:cubicBezTo>
                  <a:pt x="3398752" y="712523"/>
                  <a:pt x="3116296" y="736460"/>
                  <a:pt x="2914066" y="720507"/>
                </a:cubicBezTo>
                <a:cubicBezTo>
                  <a:pt x="2711836" y="704555"/>
                  <a:pt x="2546995" y="706626"/>
                  <a:pt x="2352002" y="720507"/>
                </a:cubicBezTo>
                <a:cubicBezTo>
                  <a:pt x="2157009" y="734388"/>
                  <a:pt x="1974301" y="732524"/>
                  <a:pt x="1657687" y="720507"/>
                </a:cubicBezTo>
                <a:cubicBezTo>
                  <a:pt x="1341074" y="708490"/>
                  <a:pt x="1191790" y="713344"/>
                  <a:pt x="1062560" y="720507"/>
                </a:cubicBezTo>
                <a:cubicBezTo>
                  <a:pt x="933330" y="727670"/>
                  <a:pt x="465236" y="709554"/>
                  <a:pt x="235995" y="720507"/>
                </a:cubicBezTo>
                <a:cubicBezTo>
                  <a:pt x="109160" y="705227"/>
                  <a:pt x="-30944" y="613851"/>
                  <a:pt x="0" y="484512"/>
                </a:cubicBezTo>
                <a:cubicBezTo>
                  <a:pt x="-2381" y="396791"/>
                  <a:pt x="4887" y="348272"/>
                  <a:pt x="0" y="235995"/>
                </a:cubicBezTo>
                <a:close/>
              </a:path>
              <a:path w="3778251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516907" y="4686"/>
                  <a:pt x="707563" y="2048"/>
                  <a:pt x="963372" y="0"/>
                </a:cubicBezTo>
                <a:cubicBezTo>
                  <a:pt x="1219181" y="-2048"/>
                  <a:pt x="1355476" y="23243"/>
                  <a:pt x="1591562" y="0"/>
                </a:cubicBezTo>
                <a:cubicBezTo>
                  <a:pt x="1827648" y="-23243"/>
                  <a:pt x="2045132" y="17473"/>
                  <a:pt x="2186689" y="0"/>
                </a:cubicBezTo>
                <a:cubicBezTo>
                  <a:pt x="2328246" y="-17473"/>
                  <a:pt x="2607193" y="-15360"/>
                  <a:pt x="2881004" y="0"/>
                </a:cubicBezTo>
                <a:cubicBezTo>
                  <a:pt x="3154815" y="15360"/>
                  <a:pt x="3323335" y="33044"/>
                  <a:pt x="3542256" y="0"/>
                </a:cubicBezTo>
                <a:cubicBezTo>
                  <a:pt x="3687039" y="-23511"/>
                  <a:pt x="3773168" y="110126"/>
                  <a:pt x="3778251" y="235995"/>
                </a:cubicBezTo>
                <a:cubicBezTo>
                  <a:pt x="3769871" y="289141"/>
                  <a:pt x="3788791" y="430010"/>
                  <a:pt x="3778251" y="484512"/>
                </a:cubicBezTo>
                <a:cubicBezTo>
                  <a:pt x="3787804" y="617145"/>
                  <a:pt x="3663724" y="719073"/>
                  <a:pt x="3542256" y="720507"/>
                </a:cubicBezTo>
                <a:cubicBezTo>
                  <a:pt x="3277533" y="712350"/>
                  <a:pt x="3118597" y="742453"/>
                  <a:pt x="2881004" y="720507"/>
                </a:cubicBezTo>
                <a:cubicBezTo>
                  <a:pt x="2643411" y="698561"/>
                  <a:pt x="2467625" y="746965"/>
                  <a:pt x="2252814" y="720507"/>
                </a:cubicBezTo>
                <a:cubicBezTo>
                  <a:pt x="2038003" y="694050"/>
                  <a:pt x="1782895" y="738325"/>
                  <a:pt x="1525437" y="720507"/>
                </a:cubicBezTo>
                <a:cubicBezTo>
                  <a:pt x="1267979" y="702689"/>
                  <a:pt x="1159369" y="693021"/>
                  <a:pt x="798059" y="720507"/>
                </a:cubicBezTo>
                <a:cubicBezTo>
                  <a:pt x="436749" y="747993"/>
                  <a:pt x="437635" y="721162"/>
                  <a:pt x="235995" y="720507"/>
                </a:cubicBezTo>
                <a:cubicBezTo>
                  <a:pt x="92738" y="708334"/>
                  <a:pt x="-7782" y="603214"/>
                  <a:pt x="0" y="484512"/>
                </a:cubicBezTo>
                <a:cubicBezTo>
                  <a:pt x="-9514" y="401626"/>
                  <a:pt x="-7185" y="357913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Design Mechanism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66C34-04DF-627F-0EB4-17A68F7BB844}"/>
              </a:ext>
            </a:extLst>
          </p:cNvPr>
          <p:cNvSpPr txBox="1"/>
          <p:nvPr/>
        </p:nvSpPr>
        <p:spPr>
          <a:xfrm>
            <a:off x="8912839" y="3439387"/>
            <a:ext cx="1401448" cy="720507"/>
          </a:xfrm>
          <a:custGeom>
            <a:avLst/>
            <a:gdLst>
              <a:gd name="connsiteX0" fmla="*/ 0 w 1401448"/>
              <a:gd name="connsiteY0" fmla="*/ 235995 h 720507"/>
              <a:gd name="connsiteX1" fmla="*/ 235995 w 1401448"/>
              <a:gd name="connsiteY1" fmla="*/ 0 h 720507"/>
              <a:gd name="connsiteX2" fmla="*/ 700724 w 1401448"/>
              <a:gd name="connsiteY2" fmla="*/ 0 h 720507"/>
              <a:gd name="connsiteX3" fmla="*/ 1165453 w 1401448"/>
              <a:gd name="connsiteY3" fmla="*/ 0 h 720507"/>
              <a:gd name="connsiteX4" fmla="*/ 1401448 w 1401448"/>
              <a:gd name="connsiteY4" fmla="*/ 235995 h 720507"/>
              <a:gd name="connsiteX5" fmla="*/ 1401448 w 1401448"/>
              <a:gd name="connsiteY5" fmla="*/ 484512 h 720507"/>
              <a:gd name="connsiteX6" fmla="*/ 1165453 w 1401448"/>
              <a:gd name="connsiteY6" fmla="*/ 720507 h 720507"/>
              <a:gd name="connsiteX7" fmla="*/ 691429 w 1401448"/>
              <a:gd name="connsiteY7" fmla="*/ 720507 h 720507"/>
              <a:gd name="connsiteX8" fmla="*/ 235995 w 1401448"/>
              <a:gd name="connsiteY8" fmla="*/ 720507 h 720507"/>
              <a:gd name="connsiteX9" fmla="*/ 0 w 1401448"/>
              <a:gd name="connsiteY9" fmla="*/ 484512 h 720507"/>
              <a:gd name="connsiteX10" fmla="*/ 0 w 1401448"/>
              <a:gd name="connsiteY10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1448" h="720507" fill="none" extrusionOk="0">
                <a:moveTo>
                  <a:pt x="0" y="235995"/>
                </a:moveTo>
                <a:cubicBezTo>
                  <a:pt x="19149" y="129115"/>
                  <a:pt x="110160" y="-3941"/>
                  <a:pt x="235995" y="0"/>
                </a:cubicBezTo>
                <a:cubicBezTo>
                  <a:pt x="405949" y="10503"/>
                  <a:pt x="484183" y="-6024"/>
                  <a:pt x="700724" y="0"/>
                </a:cubicBezTo>
                <a:cubicBezTo>
                  <a:pt x="917265" y="6024"/>
                  <a:pt x="994141" y="-1601"/>
                  <a:pt x="1165453" y="0"/>
                </a:cubicBezTo>
                <a:cubicBezTo>
                  <a:pt x="1288489" y="-14881"/>
                  <a:pt x="1403735" y="74729"/>
                  <a:pt x="1401448" y="235995"/>
                </a:cubicBezTo>
                <a:cubicBezTo>
                  <a:pt x="1391722" y="350852"/>
                  <a:pt x="1395509" y="389896"/>
                  <a:pt x="1401448" y="484512"/>
                </a:cubicBezTo>
                <a:cubicBezTo>
                  <a:pt x="1396578" y="615049"/>
                  <a:pt x="1303463" y="706673"/>
                  <a:pt x="1165453" y="720507"/>
                </a:cubicBezTo>
                <a:cubicBezTo>
                  <a:pt x="942586" y="707881"/>
                  <a:pt x="846348" y="699929"/>
                  <a:pt x="691429" y="720507"/>
                </a:cubicBezTo>
                <a:cubicBezTo>
                  <a:pt x="536510" y="741085"/>
                  <a:pt x="422692" y="725557"/>
                  <a:pt x="235995" y="720507"/>
                </a:cubicBezTo>
                <a:cubicBezTo>
                  <a:pt x="104923" y="700672"/>
                  <a:pt x="11945" y="617339"/>
                  <a:pt x="0" y="484512"/>
                </a:cubicBezTo>
                <a:cubicBezTo>
                  <a:pt x="-10374" y="409969"/>
                  <a:pt x="2587" y="294125"/>
                  <a:pt x="0" y="235995"/>
                </a:cubicBezTo>
                <a:close/>
              </a:path>
              <a:path w="1401448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354653" y="17590"/>
                  <a:pt x="524854" y="14066"/>
                  <a:pt x="719313" y="0"/>
                </a:cubicBezTo>
                <a:cubicBezTo>
                  <a:pt x="913772" y="-14066"/>
                  <a:pt x="975109" y="9493"/>
                  <a:pt x="1165453" y="0"/>
                </a:cubicBezTo>
                <a:cubicBezTo>
                  <a:pt x="1288680" y="-3890"/>
                  <a:pt x="1418399" y="113758"/>
                  <a:pt x="1401448" y="235995"/>
                </a:cubicBezTo>
                <a:cubicBezTo>
                  <a:pt x="1391815" y="335047"/>
                  <a:pt x="1400875" y="395622"/>
                  <a:pt x="1401448" y="484512"/>
                </a:cubicBezTo>
                <a:cubicBezTo>
                  <a:pt x="1415895" y="591337"/>
                  <a:pt x="1290706" y="724974"/>
                  <a:pt x="1165453" y="720507"/>
                </a:cubicBezTo>
                <a:cubicBezTo>
                  <a:pt x="991516" y="706579"/>
                  <a:pt x="888204" y="704769"/>
                  <a:pt x="700724" y="720507"/>
                </a:cubicBezTo>
                <a:cubicBezTo>
                  <a:pt x="513244" y="736245"/>
                  <a:pt x="361232" y="718049"/>
                  <a:pt x="235995" y="720507"/>
                </a:cubicBezTo>
                <a:cubicBezTo>
                  <a:pt x="73272" y="718655"/>
                  <a:pt x="8156" y="592482"/>
                  <a:pt x="0" y="484512"/>
                </a:cubicBezTo>
                <a:cubicBezTo>
                  <a:pt x="-6247" y="429764"/>
                  <a:pt x="-8966" y="312580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454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D51CAE-279C-1562-847E-2E322C43832D}"/>
              </a:ext>
            </a:extLst>
          </p:cNvPr>
          <p:cNvGrpSpPr/>
          <p:nvPr/>
        </p:nvGrpSpPr>
        <p:grpSpPr>
          <a:xfrm>
            <a:off x="3859034" y="1535813"/>
            <a:ext cx="4480267" cy="4480267"/>
            <a:chOff x="5964683" y="1114425"/>
            <a:chExt cx="4697277" cy="4697277"/>
          </a:xfrm>
        </p:grpSpPr>
        <p:pic>
          <p:nvPicPr>
            <p:cNvPr id="1026" name="Picture 2" descr="Free Smartphone and mobile phone. 11047529 PNG with Transparent Background">
              <a:extLst>
                <a:ext uri="{FF2B5EF4-FFF2-40B4-BE49-F238E27FC236}">
                  <a16:creationId xmlns:a16="http://schemas.microsoft.com/office/drawing/2014/main" id="{B047E9A0-AA8C-8AF3-B899-76C732810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4683" y="1114425"/>
              <a:ext cx="4697277" cy="469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C2D8C7D-8BF1-B4BA-C101-7775E719456B}"/>
                </a:ext>
              </a:extLst>
            </p:cNvPr>
            <p:cNvSpPr/>
            <p:nvPr/>
          </p:nvSpPr>
          <p:spPr>
            <a:xfrm>
              <a:off x="7299325" y="1317625"/>
              <a:ext cx="2022476" cy="4292343"/>
            </a:xfrm>
            <a:prstGeom prst="roundRect">
              <a:avLst>
                <a:gd name="adj" fmla="val 1274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>
                <a:latin typeface="Arial Nova" panose="020B050402020202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BD3B1-4DF9-0AD2-0502-D2BC042277ED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BBB7E-41D5-C031-24E7-59C6EDA1A3AF}"/>
              </a:ext>
            </a:extLst>
          </p:cNvPr>
          <p:cNvSpPr txBox="1"/>
          <p:nvPr/>
        </p:nvSpPr>
        <p:spPr>
          <a:xfrm>
            <a:off x="14248538" y="312420"/>
            <a:ext cx="2052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sz="4000" b="1" dirty="0">
                <a:latin typeface="Arial Nova" panose="020B0504020202020204" pitchFamily="34" charset="0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737DD-A7DA-6304-83A8-BADE871B54A6}"/>
              </a:ext>
            </a:extLst>
          </p:cNvPr>
          <p:cNvSpPr txBox="1"/>
          <p:nvPr/>
        </p:nvSpPr>
        <p:spPr>
          <a:xfrm>
            <a:off x="4897544" y="373320"/>
            <a:ext cx="2390817" cy="646986"/>
          </a:xfrm>
          <a:custGeom>
            <a:avLst/>
            <a:gdLst>
              <a:gd name="connsiteX0" fmla="*/ 0 w 2390817"/>
              <a:gd name="connsiteY0" fmla="*/ 211914 h 646986"/>
              <a:gd name="connsiteX1" fmla="*/ 211914 w 2390817"/>
              <a:gd name="connsiteY1" fmla="*/ 0 h 646986"/>
              <a:gd name="connsiteX2" fmla="*/ 887247 w 2390817"/>
              <a:gd name="connsiteY2" fmla="*/ 0 h 646986"/>
              <a:gd name="connsiteX3" fmla="*/ 1542910 w 2390817"/>
              <a:gd name="connsiteY3" fmla="*/ 0 h 646986"/>
              <a:gd name="connsiteX4" fmla="*/ 2178903 w 2390817"/>
              <a:gd name="connsiteY4" fmla="*/ 0 h 646986"/>
              <a:gd name="connsiteX5" fmla="*/ 2390817 w 2390817"/>
              <a:gd name="connsiteY5" fmla="*/ 211914 h 646986"/>
              <a:gd name="connsiteX6" fmla="*/ 2390817 w 2390817"/>
              <a:gd name="connsiteY6" fmla="*/ 435072 h 646986"/>
              <a:gd name="connsiteX7" fmla="*/ 2178903 w 2390817"/>
              <a:gd name="connsiteY7" fmla="*/ 646986 h 646986"/>
              <a:gd name="connsiteX8" fmla="*/ 1503570 w 2390817"/>
              <a:gd name="connsiteY8" fmla="*/ 646986 h 646986"/>
              <a:gd name="connsiteX9" fmla="*/ 906917 w 2390817"/>
              <a:gd name="connsiteY9" fmla="*/ 646986 h 646986"/>
              <a:gd name="connsiteX10" fmla="*/ 211914 w 2390817"/>
              <a:gd name="connsiteY10" fmla="*/ 646986 h 646986"/>
              <a:gd name="connsiteX11" fmla="*/ 0 w 2390817"/>
              <a:gd name="connsiteY11" fmla="*/ 435072 h 646986"/>
              <a:gd name="connsiteX12" fmla="*/ 0 w 2390817"/>
              <a:gd name="connsiteY12" fmla="*/ 211914 h 64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90817" h="646986" fill="none" extrusionOk="0">
                <a:moveTo>
                  <a:pt x="0" y="211914"/>
                </a:moveTo>
                <a:cubicBezTo>
                  <a:pt x="-10611" y="96619"/>
                  <a:pt x="74802" y="-13851"/>
                  <a:pt x="211914" y="0"/>
                </a:cubicBezTo>
                <a:cubicBezTo>
                  <a:pt x="399481" y="-957"/>
                  <a:pt x="597529" y="19160"/>
                  <a:pt x="887247" y="0"/>
                </a:cubicBezTo>
                <a:cubicBezTo>
                  <a:pt x="1176965" y="-19160"/>
                  <a:pt x="1358549" y="3892"/>
                  <a:pt x="1542910" y="0"/>
                </a:cubicBezTo>
                <a:cubicBezTo>
                  <a:pt x="1727271" y="-3892"/>
                  <a:pt x="1950152" y="20109"/>
                  <a:pt x="2178903" y="0"/>
                </a:cubicBezTo>
                <a:cubicBezTo>
                  <a:pt x="2271108" y="1022"/>
                  <a:pt x="2404400" y="70392"/>
                  <a:pt x="2390817" y="211914"/>
                </a:cubicBezTo>
                <a:cubicBezTo>
                  <a:pt x="2399705" y="292677"/>
                  <a:pt x="2384325" y="377894"/>
                  <a:pt x="2390817" y="435072"/>
                </a:cubicBezTo>
                <a:cubicBezTo>
                  <a:pt x="2393629" y="557677"/>
                  <a:pt x="2292991" y="648541"/>
                  <a:pt x="2178903" y="646986"/>
                </a:cubicBezTo>
                <a:cubicBezTo>
                  <a:pt x="1970258" y="637615"/>
                  <a:pt x="1642151" y="676304"/>
                  <a:pt x="1503570" y="646986"/>
                </a:cubicBezTo>
                <a:cubicBezTo>
                  <a:pt x="1364989" y="617668"/>
                  <a:pt x="1099271" y="635853"/>
                  <a:pt x="906917" y="646986"/>
                </a:cubicBezTo>
                <a:cubicBezTo>
                  <a:pt x="714563" y="658119"/>
                  <a:pt x="395580" y="613554"/>
                  <a:pt x="211914" y="646986"/>
                </a:cubicBezTo>
                <a:cubicBezTo>
                  <a:pt x="109724" y="652182"/>
                  <a:pt x="2797" y="561529"/>
                  <a:pt x="0" y="435072"/>
                </a:cubicBezTo>
                <a:cubicBezTo>
                  <a:pt x="-8233" y="355823"/>
                  <a:pt x="-2160" y="298912"/>
                  <a:pt x="0" y="211914"/>
                </a:cubicBezTo>
                <a:close/>
              </a:path>
              <a:path w="2390817" h="646986" stroke="0" extrusionOk="0">
                <a:moveTo>
                  <a:pt x="0" y="211914"/>
                </a:moveTo>
                <a:cubicBezTo>
                  <a:pt x="-17338" y="84183"/>
                  <a:pt x="78192" y="6262"/>
                  <a:pt x="211914" y="0"/>
                </a:cubicBezTo>
                <a:cubicBezTo>
                  <a:pt x="526267" y="-7524"/>
                  <a:pt x="733484" y="-33638"/>
                  <a:pt x="906917" y="0"/>
                </a:cubicBezTo>
                <a:cubicBezTo>
                  <a:pt x="1080350" y="33638"/>
                  <a:pt x="1300507" y="-12496"/>
                  <a:pt x="1542910" y="0"/>
                </a:cubicBezTo>
                <a:cubicBezTo>
                  <a:pt x="1785313" y="12496"/>
                  <a:pt x="1865981" y="-7513"/>
                  <a:pt x="2178903" y="0"/>
                </a:cubicBezTo>
                <a:cubicBezTo>
                  <a:pt x="2287548" y="-27031"/>
                  <a:pt x="2397035" y="71866"/>
                  <a:pt x="2390817" y="211914"/>
                </a:cubicBezTo>
                <a:cubicBezTo>
                  <a:pt x="2401627" y="297645"/>
                  <a:pt x="2387847" y="374097"/>
                  <a:pt x="2390817" y="435072"/>
                </a:cubicBezTo>
                <a:cubicBezTo>
                  <a:pt x="2390226" y="546471"/>
                  <a:pt x="2287713" y="658419"/>
                  <a:pt x="2178903" y="646986"/>
                </a:cubicBezTo>
                <a:cubicBezTo>
                  <a:pt x="1901406" y="656775"/>
                  <a:pt x="1707334" y="653002"/>
                  <a:pt x="1562580" y="646986"/>
                </a:cubicBezTo>
                <a:cubicBezTo>
                  <a:pt x="1417826" y="640970"/>
                  <a:pt x="1182754" y="634616"/>
                  <a:pt x="906917" y="646986"/>
                </a:cubicBezTo>
                <a:cubicBezTo>
                  <a:pt x="631080" y="659356"/>
                  <a:pt x="459097" y="662584"/>
                  <a:pt x="211914" y="646986"/>
                </a:cubicBezTo>
                <a:cubicBezTo>
                  <a:pt x="113250" y="628830"/>
                  <a:pt x="4598" y="549144"/>
                  <a:pt x="0" y="435072"/>
                </a:cubicBezTo>
                <a:cubicBezTo>
                  <a:pt x="-5785" y="336608"/>
                  <a:pt x="8479" y="316302"/>
                  <a:pt x="0" y="211914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66C34-04DF-627F-0EB4-17A68F7BB844}"/>
              </a:ext>
            </a:extLst>
          </p:cNvPr>
          <p:cNvSpPr txBox="1"/>
          <p:nvPr/>
        </p:nvSpPr>
        <p:spPr>
          <a:xfrm>
            <a:off x="20764870" y="3439387"/>
            <a:ext cx="1401448" cy="720507"/>
          </a:xfrm>
          <a:custGeom>
            <a:avLst/>
            <a:gdLst>
              <a:gd name="connsiteX0" fmla="*/ 0 w 1401448"/>
              <a:gd name="connsiteY0" fmla="*/ 235995 h 720507"/>
              <a:gd name="connsiteX1" fmla="*/ 235995 w 1401448"/>
              <a:gd name="connsiteY1" fmla="*/ 0 h 720507"/>
              <a:gd name="connsiteX2" fmla="*/ 700724 w 1401448"/>
              <a:gd name="connsiteY2" fmla="*/ 0 h 720507"/>
              <a:gd name="connsiteX3" fmla="*/ 1165453 w 1401448"/>
              <a:gd name="connsiteY3" fmla="*/ 0 h 720507"/>
              <a:gd name="connsiteX4" fmla="*/ 1401448 w 1401448"/>
              <a:gd name="connsiteY4" fmla="*/ 235995 h 720507"/>
              <a:gd name="connsiteX5" fmla="*/ 1401448 w 1401448"/>
              <a:gd name="connsiteY5" fmla="*/ 484512 h 720507"/>
              <a:gd name="connsiteX6" fmla="*/ 1165453 w 1401448"/>
              <a:gd name="connsiteY6" fmla="*/ 720507 h 720507"/>
              <a:gd name="connsiteX7" fmla="*/ 691429 w 1401448"/>
              <a:gd name="connsiteY7" fmla="*/ 720507 h 720507"/>
              <a:gd name="connsiteX8" fmla="*/ 235995 w 1401448"/>
              <a:gd name="connsiteY8" fmla="*/ 720507 h 720507"/>
              <a:gd name="connsiteX9" fmla="*/ 0 w 1401448"/>
              <a:gd name="connsiteY9" fmla="*/ 484512 h 720507"/>
              <a:gd name="connsiteX10" fmla="*/ 0 w 1401448"/>
              <a:gd name="connsiteY10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1448" h="720507" fill="none" extrusionOk="0">
                <a:moveTo>
                  <a:pt x="0" y="235995"/>
                </a:moveTo>
                <a:cubicBezTo>
                  <a:pt x="19149" y="129115"/>
                  <a:pt x="110160" y="-3941"/>
                  <a:pt x="235995" y="0"/>
                </a:cubicBezTo>
                <a:cubicBezTo>
                  <a:pt x="405949" y="10503"/>
                  <a:pt x="484183" y="-6024"/>
                  <a:pt x="700724" y="0"/>
                </a:cubicBezTo>
                <a:cubicBezTo>
                  <a:pt x="917265" y="6024"/>
                  <a:pt x="994141" y="-1601"/>
                  <a:pt x="1165453" y="0"/>
                </a:cubicBezTo>
                <a:cubicBezTo>
                  <a:pt x="1288489" y="-14881"/>
                  <a:pt x="1403735" y="74729"/>
                  <a:pt x="1401448" y="235995"/>
                </a:cubicBezTo>
                <a:cubicBezTo>
                  <a:pt x="1391722" y="350852"/>
                  <a:pt x="1395509" y="389896"/>
                  <a:pt x="1401448" y="484512"/>
                </a:cubicBezTo>
                <a:cubicBezTo>
                  <a:pt x="1396578" y="615049"/>
                  <a:pt x="1303463" y="706673"/>
                  <a:pt x="1165453" y="720507"/>
                </a:cubicBezTo>
                <a:cubicBezTo>
                  <a:pt x="942586" y="707881"/>
                  <a:pt x="846348" y="699929"/>
                  <a:pt x="691429" y="720507"/>
                </a:cubicBezTo>
                <a:cubicBezTo>
                  <a:pt x="536510" y="741085"/>
                  <a:pt x="422692" y="725557"/>
                  <a:pt x="235995" y="720507"/>
                </a:cubicBezTo>
                <a:cubicBezTo>
                  <a:pt x="104923" y="700672"/>
                  <a:pt x="11945" y="617339"/>
                  <a:pt x="0" y="484512"/>
                </a:cubicBezTo>
                <a:cubicBezTo>
                  <a:pt x="-10374" y="409969"/>
                  <a:pt x="2587" y="294125"/>
                  <a:pt x="0" y="235995"/>
                </a:cubicBezTo>
                <a:close/>
              </a:path>
              <a:path w="1401448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354653" y="17590"/>
                  <a:pt x="524854" y="14066"/>
                  <a:pt x="719313" y="0"/>
                </a:cubicBezTo>
                <a:cubicBezTo>
                  <a:pt x="913772" y="-14066"/>
                  <a:pt x="975109" y="9493"/>
                  <a:pt x="1165453" y="0"/>
                </a:cubicBezTo>
                <a:cubicBezTo>
                  <a:pt x="1288680" y="-3890"/>
                  <a:pt x="1418399" y="113758"/>
                  <a:pt x="1401448" y="235995"/>
                </a:cubicBezTo>
                <a:cubicBezTo>
                  <a:pt x="1391815" y="335047"/>
                  <a:pt x="1400875" y="395622"/>
                  <a:pt x="1401448" y="484512"/>
                </a:cubicBezTo>
                <a:cubicBezTo>
                  <a:pt x="1415895" y="591337"/>
                  <a:pt x="1290706" y="724974"/>
                  <a:pt x="1165453" y="720507"/>
                </a:cubicBezTo>
                <a:cubicBezTo>
                  <a:pt x="991516" y="706579"/>
                  <a:pt x="888204" y="704769"/>
                  <a:pt x="700724" y="720507"/>
                </a:cubicBezTo>
                <a:cubicBezTo>
                  <a:pt x="513244" y="736245"/>
                  <a:pt x="361232" y="718049"/>
                  <a:pt x="235995" y="720507"/>
                </a:cubicBezTo>
                <a:cubicBezTo>
                  <a:pt x="73272" y="718655"/>
                  <a:pt x="8156" y="592482"/>
                  <a:pt x="0" y="484512"/>
                </a:cubicBezTo>
                <a:cubicBezTo>
                  <a:pt x="-6247" y="429764"/>
                  <a:pt x="-8966" y="312580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70325-C2AE-3A62-172A-E3C9FEBD937E}"/>
              </a:ext>
            </a:extLst>
          </p:cNvPr>
          <p:cNvGrpSpPr/>
          <p:nvPr/>
        </p:nvGrpSpPr>
        <p:grpSpPr>
          <a:xfrm>
            <a:off x="5685533" y="2883081"/>
            <a:ext cx="814838" cy="1091837"/>
            <a:chOff x="5695858" y="2076701"/>
            <a:chExt cx="806311" cy="10804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6378CC-BE64-3043-A775-060BD23EAC8F}"/>
                </a:ext>
              </a:extLst>
            </p:cNvPr>
            <p:cNvSpPr txBox="1"/>
            <p:nvPr/>
          </p:nvSpPr>
          <p:spPr>
            <a:xfrm>
              <a:off x="5695858" y="2883012"/>
              <a:ext cx="800284" cy="2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latin typeface="Arial Nova" panose="020B0504020202020204" pitchFamily="34" charset="0"/>
                </a:rPr>
                <a:t>UFood</a:t>
              </a:r>
              <a:endParaRPr lang="en-VN" dirty="0">
                <a:latin typeface="Arial Nova" panose="020B0504020202020204" pitchFamily="34" charset="0"/>
              </a:endParaRPr>
            </a:p>
          </p:txBody>
        </p:sp>
        <p:pic>
          <p:nvPicPr>
            <p:cNvPr id="6" name="Picture 5" descr="Arrow&#10;&#10;Description automatically generated with low confidence">
              <a:extLst>
                <a:ext uri="{FF2B5EF4-FFF2-40B4-BE49-F238E27FC236}">
                  <a16:creationId xmlns:a16="http://schemas.microsoft.com/office/drawing/2014/main" id="{0709DEE0-DB88-9D2C-4011-29DE7AD1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858" y="2076701"/>
              <a:ext cx="806311" cy="806311"/>
            </a:xfrm>
            <a:prstGeom prst="roundRect">
              <a:avLst/>
            </a:prstGeom>
          </p:spPr>
        </p:pic>
      </p:grpSp>
      <p:pic>
        <p:nvPicPr>
          <p:cNvPr id="3074" name="Picture 2" descr="Artoria Pendragon (Saber) | Chibi, Saber fate grand order, Fate">
            <a:extLst>
              <a:ext uri="{FF2B5EF4-FFF2-40B4-BE49-F238E27FC236}">
                <a16:creationId xmlns:a16="http://schemas.microsoft.com/office/drawing/2014/main" id="{37C29888-E7CB-FF20-98B2-2F2366F8D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5" b="89917" l="9961" r="93164">
                        <a14:foregroundMark x1="93164" y1="41713" x2="87500" y2="42541"/>
                        <a14:backgroundMark x1="36328" y1="75967" x2="91406" y2="76796"/>
                        <a14:backgroundMark x1="31250" y1="72376" x2="76953" y2="70166"/>
                        <a14:backgroundMark x1="37500" y1="65746" x2="68359" y2="66436"/>
                        <a14:backgroundMark x1="68359" y1="66436" x2="72852" y2="65746"/>
                        <a14:backgroundMark x1="69727" y1="64917" x2="80078" y2="64917"/>
                        <a14:backgroundMark x1="50977" y1="62707" x2="59180" y2="59807"/>
                        <a14:backgroundMark x1="43750" y1="62707" x2="60352" y2="59116"/>
                        <a14:backgroundMark x1="41016" y1="60221" x2="52930" y2="61602"/>
                        <a14:backgroundMark x1="49219" y1="60773" x2="54883" y2="60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459" y="1020306"/>
            <a:ext cx="1570416" cy="22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41D87F27-0AF9-1052-06D1-D918FD94E6C8}"/>
              </a:ext>
            </a:extLst>
          </p:cNvPr>
          <p:cNvSpPr/>
          <p:nvPr/>
        </p:nvSpPr>
        <p:spPr>
          <a:xfrm>
            <a:off x="1815233" y="1221130"/>
            <a:ext cx="1868129" cy="479338"/>
          </a:xfrm>
          <a:custGeom>
            <a:avLst/>
            <a:gdLst>
              <a:gd name="connsiteX0" fmla="*/ 0 w 1868129"/>
              <a:gd name="connsiteY0" fmla="*/ 79891 h 479338"/>
              <a:gd name="connsiteX1" fmla="*/ 79891 w 1868129"/>
              <a:gd name="connsiteY1" fmla="*/ 0 h 479338"/>
              <a:gd name="connsiteX2" fmla="*/ 311355 w 1868129"/>
              <a:gd name="connsiteY2" fmla="*/ 0 h 479338"/>
              <a:gd name="connsiteX3" fmla="*/ 311355 w 1868129"/>
              <a:gd name="connsiteY3" fmla="*/ 0 h 479338"/>
              <a:gd name="connsiteX4" fmla="*/ 778387 w 1868129"/>
              <a:gd name="connsiteY4" fmla="*/ 0 h 479338"/>
              <a:gd name="connsiteX5" fmla="*/ 1303510 w 1868129"/>
              <a:gd name="connsiteY5" fmla="*/ 0 h 479338"/>
              <a:gd name="connsiteX6" fmla="*/ 1788238 w 1868129"/>
              <a:gd name="connsiteY6" fmla="*/ 0 h 479338"/>
              <a:gd name="connsiteX7" fmla="*/ 1868129 w 1868129"/>
              <a:gd name="connsiteY7" fmla="*/ 79891 h 479338"/>
              <a:gd name="connsiteX8" fmla="*/ 1868129 w 1868129"/>
              <a:gd name="connsiteY8" fmla="*/ 279614 h 479338"/>
              <a:gd name="connsiteX9" fmla="*/ 1868129 w 1868129"/>
              <a:gd name="connsiteY9" fmla="*/ 279614 h 479338"/>
              <a:gd name="connsiteX10" fmla="*/ 1868129 w 1868129"/>
              <a:gd name="connsiteY10" fmla="*/ 399448 h 479338"/>
              <a:gd name="connsiteX11" fmla="*/ 1868129 w 1868129"/>
              <a:gd name="connsiteY11" fmla="*/ 399447 h 479338"/>
              <a:gd name="connsiteX12" fmla="*/ 1788238 w 1868129"/>
              <a:gd name="connsiteY12" fmla="*/ 479338 h 479338"/>
              <a:gd name="connsiteX13" fmla="*/ 1273214 w 1868129"/>
              <a:gd name="connsiteY13" fmla="*/ 479338 h 479338"/>
              <a:gd name="connsiteX14" fmla="*/ 778387 w 1868129"/>
              <a:gd name="connsiteY14" fmla="*/ 479338 h 479338"/>
              <a:gd name="connsiteX15" fmla="*/ 308895 w 1868129"/>
              <a:gd name="connsiteY15" fmla="*/ 550553 h 479338"/>
              <a:gd name="connsiteX16" fmla="*/ 311355 w 1868129"/>
              <a:gd name="connsiteY16" fmla="*/ 479338 h 479338"/>
              <a:gd name="connsiteX17" fmla="*/ 79891 w 1868129"/>
              <a:gd name="connsiteY17" fmla="*/ 479338 h 479338"/>
              <a:gd name="connsiteX18" fmla="*/ 0 w 1868129"/>
              <a:gd name="connsiteY18" fmla="*/ 399447 h 479338"/>
              <a:gd name="connsiteX19" fmla="*/ 0 w 1868129"/>
              <a:gd name="connsiteY19" fmla="*/ 399448 h 479338"/>
              <a:gd name="connsiteX20" fmla="*/ 0 w 1868129"/>
              <a:gd name="connsiteY20" fmla="*/ 279614 h 479338"/>
              <a:gd name="connsiteX21" fmla="*/ 0 w 1868129"/>
              <a:gd name="connsiteY21" fmla="*/ 279614 h 479338"/>
              <a:gd name="connsiteX22" fmla="*/ 0 w 1868129"/>
              <a:gd name="connsiteY22" fmla="*/ 79891 h 47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68129" h="479338" fill="none" extrusionOk="0">
                <a:moveTo>
                  <a:pt x="0" y="79891"/>
                </a:moveTo>
                <a:cubicBezTo>
                  <a:pt x="494" y="36873"/>
                  <a:pt x="32545" y="3016"/>
                  <a:pt x="79891" y="0"/>
                </a:cubicBezTo>
                <a:cubicBezTo>
                  <a:pt x="189005" y="-10341"/>
                  <a:pt x="197016" y="5452"/>
                  <a:pt x="311355" y="0"/>
                </a:cubicBezTo>
                <a:lnTo>
                  <a:pt x="311355" y="0"/>
                </a:lnTo>
                <a:cubicBezTo>
                  <a:pt x="515804" y="-45428"/>
                  <a:pt x="636276" y="34057"/>
                  <a:pt x="778387" y="0"/>
                </a:cubicBezTo>
                <a:cubicBezTo>
                  <a:pt x="1001311" y="-1198"/>
                  <a:pt x="1156499" y="31873"/>
                  <a:pt x="1303510" y="0"/>
                </a:cubicBezTo>
                <a:cubicBezTo>
                  <a:pt x="1450521" y="-31873"/>
                  <a:pt x="1679537" y="15187"/>
                  <a:pt x="1788238" y="0"/>
                </a:cubicBezTo>
                <a:cubicBezTo>
                  <a:pt x="1834770" y="4438"/>
                  <a:pt x="1873362" y="43447"/>
                  <a:pt x="1868129" y="79891"/>
                </a:cubicBezTo>
                <a:cubicBezTo>
                  <a:pt x="1882168" y="156745"/>
                  <a:pt x="1860087" y="227251"/>
                  <a:pt x="1868129" y="279614"/>
                </a:cubicBezTo>
                <a:lnTo>
                  <a:pt x="1868129" y="279614"/>
                </a:lnTo>
                <a:cubicBezTo>
                  <a:pt x="1881777" y="305739"/>
                  <a:pt x="1856426" y="367797"/>
                  <a:pt x="1868129" y="399448"/>
                </a:cubicBezTo>
                <a:lnTo>
                  <a:pt x="1868129" y="399447"/>
                </a:lnTo>
                <a:cubicBezTo>
                  <a:pt x="1861341" y="443007"/>
                  <a:pt x="1831164" y="477934"/>
                  <a:pt x="1788238" y="479338"/>
                </a:cubicBezTo>
                <a:cubicBezTo>
                  <a:pt x="1562752" y="520808"/>
                  <a:pt x="1391178" y="469617"/>
                  <a:pt x="1273214" y="479338"/>
                </a:cubicBezTo>
                <a:cubicBezTo>
                  <a:pt x="1155250" y="489059"/>
                  <a:pt x="927847" y="425276"/>
                  <a:pt x="778387" y="479338"/>
                </a:cubicBezTo>
                <a:cubicBezTo>
                  <a:pt x="640939" y="543489"/>
                  <a:pt x="418239" y="520864"/>
                  <a:pt x="308895" y="550553"/>
                </a:cubicBezTo>
                <a:cubicBezTo>
                  <a:pt x="308422" y="533597"/>
                  <a:pt x="310831" y="508263"/>
                  <a:pt x="311355" y="479338"/>
                </a:cubicBezTo>
                <a:cubicBezTo>
                  <a:pt x="195745" y="485528"/>
                  <a:pt x="175007" y="475112"/>
                  <a:pt x="79891" y="479338"/>
                </a:cubicBezTo>
                <a:cubicBezTo>
                  <a:pt x="45405" y="472362"/>
                  <a:pt x="7086" y="444493"/>
                  <a:pt x="0" y="399447"/>
                </a:cubicBezTo>
                <a:lnTo>
                  <a:pt x="0" y="399448"/>
                </a:lnTo>
                <a:cubicBezTo>
                  <a:pt x="-12239" y="367512"/>
                  <a:pt x="12355" y="322109"/>
                  <a:pt x="0" y="279614"/>
                </a:cubicBezTo>
                <a:lnTo>
                  <a:pt x="0" y="279614"/>
                </a:lnTo>
                <a:cubicBezTo>
                  <a:pt x="-20584" y="194340"/>
                  <a:pt x="23527" y="159588"/>
                  <a:pt x="0" y="79891"/>
                </a:cubicBezTo>
                <a:close/>
              </a:path>
              <a:path w="1868129" h="479338" stroke="0" extrusionOk="0">
                <a:moveTo>
                  <a:pt x="0" y="79891"/>
                </a:moveTo>
                <a:cubicBezTo>
                  <a:pt x="8913" y="42041"/>
                  <a:pt x="42732" y="3088"/>
                  <a:pt x="79891" y="0"/>
                </a:cubicBezTo>
                <a:cubicBezTo>
                  <a:pt x="127257" y="-18109"/>
                  <a:pt x="204257" y="13160"/>
                  <a:pt x="311355" y="0"/>
                </a:cubicBezTo>
                <a:lnTo>
                  <a:pt x="311355" y="0"/>
                </a:lnTo>
                <a:cubicBezTo>
                  <a:pt x="517195" y="-36539"/>
                  <a:pt x="570842" y="51662"/>
                  <a:pt x="778387" y="0"/>
                </a:cubicBezTo>
                <a:cubicBezTo>
                  <a:pt x="912608" y="-56105"/>
                  <a:pt x="1090594" y="21656"/>
                  <a:pt x="1253017" y="0"/>
                </a:cubicBezTo>
                <a:cubicBezTo>
                  <a:pt x="1415440" y="-21656"/>
                  <a:pt x="1607336" y="54286"/>
                  <a:pt x="1788238" y="0"/>
                </a:cubicBezTo>
                <a:cubicBezTo>
                  <a:pt x="1837169" y="1776"/>
                  <a:pt x="1868896" y="23811"/>
                  <a:pt x="1868129" y="79891"/>
                </a:cubicBezTo>
                <a:cubicBezTo>
                  <a:pt x="1873144" y="124475"/>
                  <a:pt x="1846421" y="217906"/>
                  <a:pt x="1868129" y="279614"/>
                </a:cubicBezTo>
                <a:lnTo>
                  <a:pt x="1868129" y="279614"/>
                </a:lnTo>
                <a:cubicBezTo>
                  <a:pt x="1870922" y="304402"/>
                  <a:pt x="1859928" y="354092"/>
                  <a:pt x="1868129" y="399448"/>
                </a:cubicBezTo>
                <a:lnTo>
                  <a:pt x="1868129" y="399447"/>
                </a:lnTo>
                <a:cubicBezTo>
                  <a:pt x="1870034" y="448817"/>
                  <a:pt x="1835052" y="478486"/>
                  <a:pt x="1788238" y="479338"/>
                </a:cubicBezTo>
                <a:cubicBezTo>
                  <a:pt x="1638761" y="513088"/>
                  <a:pt x="1437310" y="429885"/>
                  <a:pt x="1283313" y="479338"/>
                </a:cubicBezTo>
                <a:cubicBezTo>
                  <a:pt x="1129317" y="528791"/>
                  <a:pt x="906085" y="435201"/>
                  <a:pt x="778387" y="479338"/>
                </a:cubicBezTo>
                <a:cubicBezTo>
                  <a:pt x="563796" y="522663"/>
                  <a:pt x="412165" y="518955"/>
                  <a:pt x="308895" y="550553"/>
                </a:cubicBezTo>
                <a:cubicBezTo>
                  <a:pt x="305340" y="522187"/>
                  <a:pt x="312724" y="505711"/>
                  <a:pt x="311355" y="479338"/>
                </a:cubicBezTo>
                <a:cubicBezTo>
                  <a:pt x="229199" y="490567"/>
                  <a:pt x="194784" y="473892"/>
                  <a:pt x="79891" y="479338"/>
                </a:cubicBezTo>
                <a:cubicBezTo>
                  <a:pt x="40791" y="481835"/>
                  <a:pt x="-7660" y="434474"/>
                  <a:pt x="0" y="399447"/>
                </a:cubicBezTo>
                <a:lnTo>
                  <a:pt x="0" y="399448"/>
                </a:lnTo>
                <a:cubicBezTo>
                  <a:pt x="-9573" y="365498"/>
                  <a:pt x="13708" y="309470"/>
                  <a:pt x="0" y="279614"/>
                </a:cubicBezTo>
                <a:lnTo>
                  <a:pt x="0" y="279614"/>
                </a:lnTo>
                <a:cubicBezTo>
                  <a:pt x="-21303" y="183306"/>
                  <a:pt x="938" y="162715"/>
                  <a:pt x="0" y="7989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wedgeRoundRectCallout">
                    <a:avLst>
                      <a:gd name="adj1" fmla="val -33465"/>
                      <a:gd name="adj2" fmla="val 64857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1"/>
                </a:solidFill>
                <a:latin typeface="Arial Nova" panose="020B0504020202020204" pitchFamily="34" charset="0"/>
              </a:rPr>
              <a:t>I’m hungry</a:t>
            </a:r>
          </a:p>
        </p:txBody>
      </p:sp>
      <p:pic>
        <p:nvPicPr>
          <p:cNvPr id="3076" name="Picture 4" descr="EMIYA | Fate/Grand Order Wiki | Fandom">
            <a:extLst>
              <a:ext uri="{FF2B5EF4-FFF2-40B4-BE49-F238E27FC236}">
                <a16:creationId xmlns:a16="http://schemas.microsoft.com/office/drawing/2014/main" id="{B6EA7528-532D-4C24-8A42-77B0C2946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1133" y1="53434" x2="41602" y2="57418"/>
                        <a14:backgroundMark x1="61328" y1="69231" x2="28320" y2="69780"/>
                        <a14:backgroundMark x1="71289" y1="61538" x2="41797" y2="65659"/>
                        <a14:backgroundMark x1="41797" y1="65659" x2="22461" y2="82418"/>
                        <a14:backgroundMark x1="22461" y1="82418" x2="48828" y2="92445"/>
                        <a14:backgroundMark x1="48828" y1="92445" x2="72852" y2="86264"/>
                        <a14:backgroundMark x1="72852" y1="86264" x2="75586" y2="63462"/>
                        <a14:backgroundMark x1="75586" y1="63462" x2="62891" y2="67033"/>
                        <a14:backgroundMark x1="69727" y1="61126" x2="37109" y2="64148"/>
                        <a14:backgroundMark x1="37109" y1="64148" x2="29102" y2="67582"/>
                        <a14:backgroundMark x1="81250" y1="58379" x2="53516" y2="60577"/>
                        <a14:backgroundMark x1="53516" y1="60577" x2="52148" y2="61126"/>
                        <a14:backgroundMark x1="43010" y1="58694" x2="37695" y2="58791"/>
                        <a14:backgroundMark x1="67773" y1="58242" x2="46764" y2="58625"/>
                        <a14:backgroundMark x1="37695" y1="58791" x2="34961" y2="62912"/>
                        <a14:backgroundMark x1="66211" y1="53159" x2="70313" y2="53434"/>
                        <a14:backgroundMark x1="46289" y1="61401" x2="38086" y2="62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19" y="2380685"/>
            <a:ext cx="1561677" cy="22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A8B48E5-4790-8013-F54C-63032474003E}"/>
              </a:ext>
            </a:extLst>
          </p:cNvPr>
          <p:cNvSpPr/>
          <p:nvPr/>
        </p:nvSpPr>
        <p:spPr>
          <a:xfrm>
            <a:off x="523719" y="2671557"/>
            <a:ext cx="1868129" cy="590629"/>
          </a:xfrm>
          <a:custGeom>
            <a:avLst/>
            <a:gdLst>
              <a:gd name="connsiteX0" fmla="*/ 0 w 1868129"/>
              <a:gd name="connsiteY0" fmla="*/ 98440 h 590629"/>
              <a:gd name="connsiteX1" fmla="*/ 98440 w 1868129"/>
              <a:gd name="connsiteY1" fmla="*/ 0 h 590629"/>
              <a:gd name="connsiteX2" fmla="*/ 574265 w 1868129"/>
              <a:gd name="connsiteY2" fmla="*/ 0 h 590629"/>
              <a:gd name="connsiteX3" fmla="*/ 1089742 w 1868129"/>
              <a:gd name="connsiteY3" fmla="*/ 0 h 590629"/>
              <a:gd name="connsiteX4" fmla="*/ 1089742 w 1868129"/>
              <a:gd name="connsiteY4" fmla="*/ 0 h 590629"/>
              <a:gd name="connsiteX5" fmla="*/ 1556774 w 1868129"/>
              <a:gd name="connsiteY5" fmla="*/ 0 h 590629"/>
              <a:gd name="connsiteX6" fmla="*/ 1769689 w 1868129"/>
              <a:gd name="connsiteY6" fmla="*/ 0 h 590629"/>
              <a:gd name="connsiteX7" fmla="*/ 1868129 w 1868129"/>
              <a:gd name="connsiteY7" fmla="*/ 98440 h 590629"/>
              <a:gd name="connsiteX8" fmla="*/ 1868129 w 1868129"/>
              <a:gd name="connsiteY8" fmla="*/ 344534 h 590629"/>
              <a:gd name="connsiteX9" fmla="*/ 1868129 w 1868129"/>
              <a:gd name="connsiteY9" fmla="*/ 344534 h 590629"/>
              <a:gd name="connsiteX10" fmla="*/ 1868129 w 1868129"/>
              <a:gd name="connsiteY10" fmla="*/ 492191 h 590629"/>
              <a:gd name="connsiteX11" fmla="*/ 1868129 w 1868129"/>
              <a:gd name="connsiteY11" fmla="*/ 492189 h 590629"/>
              <a:gd name="connsiteX12" fmla="*/ 1769689 w 1868129"/>
              <a:gd name="connsiteY12" fmla="*/ 590629 h 590629"/>
              <a:gd name="connsiteX13" fmla="*/ 1556774 w 1868129"/>
              <a:gd name="connsiteY13" fmla="*/ 590629 h 590629"/>
              <a:gd name="connsiteX14" fmla="*/ 1591160 w 1868129"/>
              <a:gd name="connsiteY14" fmla="*/ 691331 h 590629"/>
              <a:gd name="connsiteX15" fmla="*/ 1089742 w 1868129"/>
              <a:gd name="connsiteY15" fmla="*/ 590629 h 590629"/>
              <a:gd name="connsiteX16" fmla="*/ 613917 w 1868129"/>
              <a:gd name="connsiteY16" fmla="*/ 590629 h 590629"/>
              <a:gd name="connsiteX17" fmla="*/ 98440 w 1868129"/>
              <a:gd name="connsiteY17" fmla="*/ 590629 h 590629"/>
              <a:gd name="connsiteX18" fmla="*/ 0 w 1868129"/>
              <a:gd name="connsiteY18" fmla="*/ 492189 h 590629"/>
              <a:gd name="connsiteX19" fmla="*/ 0 w 1868129"/>
              <a:gd name="connsiteY19" fmla="*/ 492191 h 590629"/>
              <a:gd name="connsiteX20" fmla="*/ 0 w 1868129"/>
              <a:gd name="connsiteY20" fmla="*/ 344534 h 590629"/>
              <a:gd name="connsiteX21" fmla="*/ 0 w 1868129"/>
              <a:gd name="connsiteY21" fmla="*/ 344534 h 590629"/>
              <a:gd name="connsiteX22" fmla="*/ 0 w 1868129"/>
              <a:gd name="connsiteY22" fmla="*/ 98440 h 5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68129" h="590629" fill="none" extrusionOk="0">
                <a:moveTo>
                  <a:pt x="0" y="98440"/>
                </a:moveTo>
                <a:cubicBezTo>
                  <a:pt x="4895" y="55021"/>
                  <a:pt x="36857" y="6753"/>
                  <a:pt x="98440" y="0"/>
                </a:cubicBezTo>
                <a:cubicBezTo>
                  <a:pt x="305010" y="-33723"/>
                  <a:pt x="436289" y="29830"/>
                  <a:pt x="574265" y="0"/>
                </a:cubicBezTo>
                <a:cubicBezTo>
                  <a:pt x="712241" y="-29830"/>
                  <a:pt x="850788" y="20075"/>
                  <a:pt x="1089742" y="0"/>
                </a:cubicBezTo>
                <a:lnTo>
                  <a:pt x="1089742" y="0"/>
                </a:lnTo>
                <a:cubicBezTo>
                  <a:pt x="1229600" y="-44128"/>
                  <a:pt x="1444144" y="21024"/>
                  <a:pt x="1556774" y="0"/>
                </a:cubicBezTo>
                <a:cubicBezTo>
                  <a:pt x="1611820" y="-25456"/>
                  <a:pt x="1713000" y="8158"/>
                  <a:pt x="1769689" y="0"/>
                </a:cubicBezTo>
                <a:cubicBezTo>
                  <a:pt x="1825428" y="2527"/>
                  <a:pt x="1876044" y="55688"/>
                  <a:pt x="1868129" y="98440"/>
                </a:cubicBezTo>
                <a:cubicBezTo>
                  <a:pt x="1872347" y="195650"/>
                  <a:pt x="1857822" y="293105"/>
                  <a:pt x="1868129" y="344534"/>
                </a:cubicBezTo>
                <a:lnTo>
                  <a:pt x="1868129" y="344534"/>
                </a:lnTo>
                <a:cubicBezTo>
                  <a:pt x="1868973" y="417866"/>
                  <a:pt x="1859660" y="430238"/>
                  <a:pt x="1868129" y="492191"/>
                </a:cubicBezTo>
                <a:lnTo>
                  <a:pt x="1868129" y="492189"/>
                </a:lnTo>
                <a:cubicBezTo>
                  <a:pt x="1858196" y="545733"/>
                  <a:pt x="1822532" y="588841"/>
                  <a:pt x="1769689" y="590629"/>
                </a:cubicBezTo>
                <a:cubicBezTo>
                  <a:pt x="1718640" y="614841"/>
                  <a:pt x="1655581" y="584747"/>
                  <a:pt x="1556774" y="590629"/>
                </a:cubicBezTo>
                <a:cubicBezTo>
                  <a:pt x="1575497" y="626724"/>
                  <a:pt x="1571633" y="659806"/>
                  <a:pt x="1591160" y="691331"/>
                </a:cubicBezTo>
                <a:cubicBezTo>
                  <a:pt x="1371228" y="697487"/>
                  <a:pt x="1301943" y="596868"/>
                  <a:pt x="1089742" y="590629"/>
                </a:cubicBezTo>
                <a:cubicBezTo>
                  <a:pt x="866607" y="607332"/>
                  <a:pt x="824585" y="573308"/>
                  <a:pt x="613917" y="590629"/>
                </a:cubicBezTo>
                <a:cubicBezTo>
                  <a:pt x="403249" y="607950"/>
                  <a:pt x="276029" y="590280"/>
                  <a:pt x="98440" y="590629"/>
                </a:cubicBezTo>
                <a:cubicBezTo>
                  <a:pt x="52191" y="584752"/>
                  <a:pt x="2845" y="546927"/>
                  <a:pt x="0" y="492189"/>
                </a:cubicBezTo>
                <a:lnTo>
                  <a:pt x="0" y="492191"/>
                </a:lnTo>
                <a:cubicBezTo>
                  <a:pt x="-12304" y="457898"/>
                  <a:pt x="7418" y="408527"/>
                  <a:pt x="0" y="344534"/>
                </a:cubicBezTo>
                <a:lnTo>
                  <a:pt x="0" y="344534"/>
                </a:lnTo>
                <a:cubicBezTo>
                  <a:pt x="-28888" y="291082"/>
                  <a:pt x="28716" y="175375"/>
                  <a:pt x="0" y="98440"/>
                </a:cubicBezTo>
                <a:close/>
              </a:path>
              <a:path w="1868129" h="590629" stroke="0" extrusionOk="0">
                <a:moveTo>
                  <a:pt x="0" y="98440"/>
                </a:moveTo>
                <a:cubicBezTo>
                  <a:pt x="12710" y="53018"/>
                  <a:pt x="49310" y="2322"/>
                  <a:pt x="98440" y="0"/>
                </a:cubicBezTo>
                <a:cubicBezTo>
                  <a:pt x="275229" y="-44089"/>
                  <a:pt x="424746" y="11435"/>
                  <a:pt x="604004" y="0"/>
                </a:cubicBezTo>
                <a:cubicBezTo>
                  <a:pt x="783262" y="-11435"/>
                  <a:pt x="964500" y="7353"/>
                  <a:pt x="1089742" y="0"/>
                </a:cubicBezTo>
                <a:lnTo>
                  <a:pt x="1089742" y="0"/>
                </a:lnTo>
                <a:cubicBezTo>
                  <a:pt x="1265770" y="-9687"/>
                  <a:pt x="1326361" y="38035"/>
                  <a:pt x="1556774" y="0"/>
                </a:cubicBezTo>
                <a:cubicBezTo>
                  <a:pt x="1612246" y="-6989"/>
                  <a:pt x="1703983" y="9755"/>
                  <a:pt x="1769689" y="0"/>
                </a:cubicBezTo>
                <a:cubicBezTo>
                  <a:pt x="1831239" y="2653"/>
                  <a:pt x="1868647" y="35992"/>
                  <a:pt x="1868129" y="98440"/>
                </a:cubicBezTo>
                <a:cubicBezTo>
                  <a:pt x="1872796" y="219341"/>
                  <a:pt x="1840825" y="262783"/>
                  <a:pt x="1868129" y="344534"/>
                </a:cubicBezTo>
                <a:lnTo>
                  <a:pt x="1868129" y="344534"/>
                </a:lnTo>
                <a:cubicBezTo>
                  <a:pt x="1883352" y="409387"/>
                  <a:pt x="1866453" y="428694"/>
                  <a:pt x="1868129" y="492191"/>
                </a:cubicBezTo>
                <a:lnTo>
                  <a:pt x="1868129" y="492189"/>
                </a:lnTo>
                <a:cubicBezTo>
                  <a:pt x="1873140" y="560360"/>
                  <a:pt x="1838362" y="586098"/>
                  <a:pt x="1769689" y="590629"/>
                </a:cubicBezTo>
                <a:cubicBezTo>
                  <a:pt x="1669654" y="592953"/>
                  <a:pt x="1605494" y="588202"/>
                  <a:pt x="1556774" y="590629"/>
                </a:cubicBezTo>
                <a:cubicBezTo>
                  <a:pt x="1580321" y="629573"/>
                  <a:pt x="1571885" y="666686"/>
                  <a:pt x="1591160" y="691331"/>
                </a:cubicBezTo>
                <a:cubicBezTo>
                  <a:pt x="1422139" y="719937"/>
                  <a:pt x="1314735" y="573524"/>
                  <a:pt x="1089742" y="590629"/>
                </a:cubicBezTo>
                <a:cubicBezTo>
                  <a:pt x="933645" y="642257"/>
                  <a:pt x="693946" y="572771"/>
                  <a:pt x="594091" y="590629"/>
                </a:cubicBezTo>
                <a:cubicBezTo>
                  <a:pt x="494236" y="608487"/>
                  <a:pt x="342951" y="543558"/>
                  <a:pt x="98440" y="590629"/>
                </a:cubicBezTo>
                <a:cubicBezTo>
                  <a:pt x="52661" y="594898"/>
                  <a:pt x="-10074" y="534593"/>
                  <a:pt x="0" y="492189"/>
                </a:cubicBezTo>
                <a:lnTo>
                  <a:pt x="0" y="492191"/>
                </a:lnTo>
                <a:cubicBezTo>
                  <a:pt x="-2041" y="422637"/>
                  <a:pt x="17352" y="382755"/>
                  <a:pt x="0" y="344534"/>
                </a:cubicBezTo>
                <a:lnTo>
                  <a:pt x="0" y="344534"/>
                </a:lnTo>
                <a:cubicBezTo>
                  <a:pt x="-1680" y="286689"/>
                  <a:pt x="1359" y="173171"/>
                  <a:pt x="0" y="9844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wedgeRoundRectCallout">
                    <a:avLst>
                      <a:gd name="adj1" fmla="val 35174"/>
                      <a:gd name="adj2" fmla="val 67050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700" dirty="0">
                <a:solidFill>
                  <a:schemeClr val="tx1"/>
                </a:solidFill>
                <a:latin typeface="Arial Nova" panose="020B0504020202020204" pitchFamily="34" charset="0"/>
              </a:rPr>
              <a:t>Let’s order food from Ufood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76547DE4-6B02-FBB6-07DD-25E8C82C53D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095817" y="2839629"/>
            <a:ext cx="1589716" cy="450871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Gawain the Mash | TYPE-MOON Wiki | Fandom">
            <a:extLst>
              <a:ext uri="{FF2B5EF4-FFF2-40B4-BE49-F238E27FC236}">
                <a16:creationId xmlns:a16="http://schemas.microsoft.com/office/drawing/2014/main" id="{1CBCBEBE-A492-77B8-D2A2-F22C3520F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37140" y="1221130"/>
            <a:ext cx="1716552" cy="19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368640CA-635C-CADB-408A-A39D01074E79}"/>
              </a:ext>
            </a:extLst>
          </p:cNvPr>
          <p:cNvCxnSpPr>
            <a:cxnSpLocks/>
            <a:stCxn id="5" idx="1"/>
            <a:endCxn id="60" idx="0"/>
          </p:cNvCxnSpPr>
          <p:nvPr/>
        </p:nvCxnSpPr>
        <p:spPr>
          <a:xfrm rot="10800000" flipH="1" flipV="1">
            <a:off x="5685533" y="3836418"/>
            <a:ext cx="279016" cy="881281"/>
          </a:xfrm>
          <a:prstGeom prst="curvedConnector4">
            <a:avLst>
              <a:gd name="adj1" fmla="val -81931"/>
              <a:gd name="adj2" fmla="val 5785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57F6951-15B6-64B7-4AE9-CDABC26AC343}"/>
              </a:ext>
            </a:extLst>
          </p:cNvPr>
          <p:cNvSpPr txBox="1"/>
          <p:nvPr/>
        </p:nvSpPr>
        <p:spPr>
          <a:xfrm>
            <a:off x="7960334" y="1734961"/>
            <a:ext cx="167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 Nova" panose="020B0504020202020204" pitchFamily="34" charset="0"/>
              </a:rPr>
              <a:t>r</a:t>
            </a:r>
            <a:r>
              <a:rPr lang="en-VN" i="1" dirty="0">
                <a:latin typeface="Arial Nova" panose="020B0504020202020204" pitchFamily="34" charset="0"/>
              </a:rPr>
              <a:t>eceived order</a:t>
            </a:r>
          </a:p>
        </p:txBody>
      </p:sp>
      <p:pic>
        <p:nvPicPr>
          <p:cNvPr id="1028" name="Picture 4" descr="Ishtar (Rider) | Fate/Grand Order Wiki | Fandom">
            <a:extLst>
              <a:ext uri="{FF2B5EF4-FFF2-40B4-BE49-F238E27FC236}">
                <a16:creationId xmlns:a16="http://schemas.microsoft.com/office/drawing/2014/main" id="{1A83E0BA-400A-123E-AF96-8E2C8AC4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53" b="92308" l="9961" r="91211">
                        <a14:foregroundMark x1="10547" y1="92308" x2="19531" y2="92445"/>
                        <a14:foregroundMark x1="11719" y1="88324" x2="13672" y2="83929"/>
                        <a14:foregroundMark x1="11133" y1="63462" x2="9961" y2="63736"/>
                        <a14:foregroundMark x1="91211" y1="46154" x2="91016" y2="43544"/>
                        <a14:foregroundMark x1="90820" y1="56456" x2="91016" y2="59066"/>
                        <a14:foregroundMark x1="40430" y1="84615" x2="34375" y2="85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603" y="3723686"/>
            <a:ext cx="1561677" cy="22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E1BD039-7C4B-2C54-0FB8-B3A5BE1FD6E2}"/>
              </a:ext>
            </a:extLst>
          </p:cNvPr>
          <p:cNvSpPr txBox="1"/>
          <p:nvPr/>
        </p:nvSpPr>
        <p:spPr>
          <a:xfrm>
            <a:off x="5195390" y="4717700"/>
            <a:ext cx="1538317" cy="1021556"/>
          </a:xfrm>
          <a:custGeom>
            <a:avLst/>
            <a:gdLst>
              <a:gd name="connsiteX0" fmla="*/ 0 w 1538317"/>
              <a:gd name="connsiteY0" fmla="*/ 170263 h 1021556"/>
              <a:gd name="connsiteX1" fmla="*/ 170263 w 1538317"/>
              <a:gd name="connsiteY1" fmla="*/ 0 h 1021556"/>
              <a:gd name="connsiteX2" fmla="*/ 793114 w 1538317"/>
              <a:gd name="connsiteY2" fmla="*/ 0 h 1021556"/>
              <a:gd name="connsiteX3" fmla="*/ 1368054 w 1538317"/>
              <a:gd name="connsiteY3" fmla="*/ 0 h 1021556"/>
              <a:gd name="connsiteX4" fmla="*/ 1538317 w 1538317"/>
              <a:gd name="connsiteY4" fmla="*/ 170263 h 1021556"/>
              <a:gd name="connsiteX5" fmla="*/ 1538317 w 1538317"/>
              <a:gd name="connsiteY5" fmla="*/ 851293 h 1021556"/>
              <a:gd name="connsiteX6" fmla="*/ 1368054 w 1538317"/>
              <a:gd name="connsiteY6" fmla="*/ 1021556 h 1021556"/>
              <a:gd name="connsiteX7" fmla="*/ 769159 w 1538317"/>
              <a:gd name="connsiteY7" fmla="*/ 1021556 h 1021556"/>
              <a:gd name="connsiteX8" fmla="*/ 170263 w 1538317"/>
              <a:gd name="connsiteY8" fmla="*/ 1021556 h 1021556"/>
              <a:gd name="connsiteX9" fmla="*/ 0 w 1538317"/>
              <a:gd name="connsiteY9" fmla="*/ 851293 h 1021556"/>
              <a:gd name="connsiteX10" fmla="*/ 0 w 1538317"/>
              <a:gd name="connsiteY10" fmla="*/ 170263 h 102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38317" h="1021556" extrusionOk="0">
                <a:moveTo>
                  <a:pt x="0" y="170263"/>
                </a:moveTo>
                <a:cubicBezTo>
                  <a:pt x="-3012" y="74371"/>
                  <a:pt x="62936" y="4989"/>
                  <a:pt x="170263" y="0"/>
                </a:cubicBezTo>
                <a:cubicBezTo>
                  <a:pt x="390506" y="1111"/>
                  <a:pt x="557560" y="29338"/>
                  <a:pt x="793114" y="0"/>
                </a:cubicBezTo>
                <a:cubicBezTo>
                  <a:pt x="1028668" y="-29338"/>
                  <a:pt x="1230599" y="-23123"/>
                  <a:pt x="1368054" y="0"/>
                </a:cubicBezTo>
                <a:cubicBezTo>
                  <a:pt x="1442979" y="-10455"/>
                  <a:pt x="1545493" y="79658"/>
                  <a:pt x="1538317" y="170263"/>
                </a:cubicBezTo>
                <a:cubicBezTo>
                  <a:pt x="1559626" y="395166"/>
                  <a:pt x="1526039" y="712289"/>
                  <a:pt x="1538317" y="851293"/>
                </a:cubicBezTo>
                <a:cubicBezTo>
                  <a:pt x="1547509" y="930368"/>
                  <a:pt x="1458911" y="1024348"/>
                  <a:pt x="1368054" y="1021556"/>
                </a:cubicBezTo>
                <a:cubicBezTo>
                  <a:pt x="1176396" y="1038713"/>
                  <a:pt x="996043" y="1022129"/>
                  <a:pt x="769159" y="1021556"/>
                </a:cubicBezTo>
                <a:cubicBezTo>
                  <a:pt x="542276" y="1020983"/>
                  <a:pt x="415590" y="996117"/>
                  <a:pt x="170263" y="1021556"/>
                </a:cubicBezTo>
                <a:cubicBezTo>
                  <a:pt x="56212" y="1020411"/>
                  <a:pt x="5193" y="931086"/>
                  <a:pt x="0" y="851293"/>
                </a:cubicBezTo>
                <a:cubicBezTo>
                  <a:pt x="9820" y="533413"/>
                  <a:pt x="10332" y="342490"/>
                  <a:pt x="0" y="170263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VN" i="1" dirty="0">
                <a:latin typeface="Arial Nova" panose="020B0504020202020204" pitchFamily="34" charset="0"/>
              </a:rPr>
              <a:t>choose food</a:t>
            </a:r>
          </a:p>
          <a:p>
            <a:r>
              <a:rPr lang="en-VN" i="1" dirty="0">
                <a:latin typeface="Arial Nova" panose="020B0504020202020204" pitchFamily="34" charset="0"/>
              </a:rPr>
              <a:t>payment</a:t>
            </a:r>
          </a:p>
          <a:p>
            <a:r>
              <a:rPr lang="en-VN" i="1" dirty="0">
                <a:latin typeface="Arial Nova" panose="020B0504020202020204" pitchFamily="34" charset="0"/>
              </a:rPr>
              <a:t>order</a:t>
            </a:r>
          </a:p>
        </p:txBody>
      </p:sp>
      <p:cxnSp>
        <p:nvCxnSpPr>
          <p:cNvPr id="1035" name="Curved Connector 1034">
            <a:extLst>
              <a:ext uri="{FF2B5EF4-FFF2-40B4-BE49-F238E27FC236}">
                <a16:creationId xmlns:a16="http://schemas.microsoft.com/office/drawing/2014/main" id="{0B69FB99-6A89-DF9E-D3D4-2E09D9A0317E}"/>
              </a:ext>
            </a:extLst>
          </p:cNvPr>
          <p:cNvCxnSpPr>
            <a:cxnSpLocks/>
            <a:stCxn id="60" idx="3"/>
            <a:endCxn id="5" idx="3"/>
          </p:cNvCxnSpPr>
          <p:nvPr/>
        </p:nvCxnSpPr>
        <p:spPr>
          <a:xfrm flipH="1" flipV="1">
            <a:off x="6494280" y="3836419"/>
            <a:ext cx="239427" cy="1392059"/>
          </a:xfrm>
          <a:prstGeom prst="curvedConnector3">
            <a:avLst>
              <a:gd name="adj1" fmla="val -9547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Curved Connector 1040">
            <a:extLst>
              <a:ext uri="{FF2B5EF4-FFF2-40B4-BE49-F238E27FC236}">
                <a16:creationId xmlns:a16="http://schemas.microsoft.com/office/drawing/2014/main" id="{981A32EE-9FE1-2523-660B-735A13696CBF}"/>
              </a:ext>
            </a:extLst>
          </p:cNvPr>
          <p:cNvCxnSpPr>
            <a:cxnSpLocks/>
            <a:stCxn id="6" idx="3"/>
            <a:endCxn id="21" idx="3"/>
          </p:cNvCxnSpPr>
          <p:nvPr/>
        </p:nvCxnSpPr>
        <p:spPr>
          <a:xfrm flipV="1">
            <a:off x="6500371" y="2177723"/>
            <a:ext cx="3136769" cy="1112777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TextBox 1046">
            <a:extLst>
              <a:ext uri="{FF2B5EF4-FFF2-40B4-BE49-F238E27FC236}">
                <a16:creationId xmlns:a16="http://schemas.microsoft.com/office/drawing/2014/main" id="{39B17615-6606-806B-BE55-10570C0C8D17}"/>
              </a:ext>
            </a:extLst>
          </p:cNvPr>
          <p:cNvSpPr txBox="1"/>
          <p:nvPr/>
        </p:nvSpPr>
        <p:spPr>
          <a:xfrm>
            <a:off x="9934832" y="3212758"/>
            <a:ext cx="98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latin typeface="Arial Nova" panose="020B0504020202020204" pitchFamily="34" charset="0"/>
              </a:rPr>
              <a:t>cooking</a:t>
            </a: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83CCF9D1-7CE2-9F80-7B3D-57D593F4E088}"/>
              </a:ext>
            </a:extLst>
          </p:cNvPr>
          <p:cNvSpPr txBox="1"/>
          <p:nvPr/>
        </p:nvSpPr>
        <p:spPr>
          <a:xfrm>
            <a:off x="9932541" y="3591281"/>
            <a:ext cx="96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latin typeface="Arial Nova" panose="020B0504020202020204" pitchFamily="34" charset="0"/>
              </a:rPr>
              <a:t>transfer</a:t>
            </a:r>
          </a:p>
        </p:txBody>
      </p:sp>
      <p:cxnSp>
        <p:nvCxnSpPr>
          <p:cNvPr id="1050" name="Curved Connector 1049">
            <a:extLst>
              <a:ext uri="{FF2B5EF4-FFF2-40B4-BE49-F238E27FC236}">
                <a16:creationId xmlns:a16="http://schemas.microsoft.com/office/drawing/2014/main" id="{631B8CFB-6262-A68D-FABA-25626B98724E}"/>
              </a:ext>
            </a:extLst>
          </p:cNvPr>
          <p:cNvCxnSpPr>
            <a:cxnSpLocks/>
            <a:stCxn id="1028" idx="2"/>
            <a:endCxn id="3076" idx="3"/>
          </p:cNvCxnSpPr>
          <p:nvPr/>
        </p:nvCxnSpPr>
        <p:spPr>
          <a:xfrm rot="5400000" flipH="1">
            <a:off x="5960397" y="1509327"/>
            <a:ext cx="2453344" cy="6416746"/>
          </a:xfrm>
          <a:prstGeom prst="curvedConnector4">
            <a:avLst>
              <a:gd name="adj1" fmla="val -28961"/>
              <a:gd name="adj2" fmla="val 9517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7" name="TextBox 1066">
            <a:extLst>
              <a:ext uri="{FF2B5EF4-FFF2-40B4-BE49-F238E27FC236}">
                <a16:creationId xmlns:a16="http://schemas.microsoft.com/office/drawing/2014/main" id="{2B0A8EFB-49D7-BE59-F681-3EBE0F8E38CA}"/>
              </a:ext>
            </a:extLst>
          </p:cNvPr>
          <p:cNvSpPr txBox="1"/>
          <p:nvPr/>
        </p:nvSpPr>
        <p:spPr>
          <a:xfrm>
            <a:off x="9001607" y="6016080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latin typeface="Arial Nova" panose="020B0504020202020204" pitchFamily="34" charset="0"/>
              </a:rPr>
              <a:t>deliver</a:t>
            </a:r>
          </a:p>
        </p:txBody>
      </p:sp>
      <p:pic>
        <p:nvPicPr>
          <p:cNvPr id="1069" name="Picture 2" descr="Chen Gong | Fate Grand Order Wiki - GamePress">
            <a:extLst>
              <a:ext uri="{FF2B5EF4-FFF2-40B4-BE49-F238E27FC236}">
                <a16:creationId xmlns:a16="http://schemas.microsoft.com/office/drawing/2014/main" id="{198FECF3-F246-5DA1-2C7A-255E810D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292" b="89951" l="9841" r="96521">
                        <a14:foregroundMark x1="49801" y1="33240" x2="52386" y2="41813"/>
                        <a14:foregroundMark x1="58847" y1="14617" x2="58847" y2="29375"/>
                        <a14:foregroundMark x1="47217" y1="38721" x2="47515" y2="40900"/>
                        <a14:foregroundMark x1="63817" y1="37807" x2="63817" y2="41673"/>
                        <a14:foregroundMark x1="66600" y1="13703" x2="66600" y2="24666"/>
                        <a14:foregroundMark x1="72863" y1="35980" x2="77435" y2="43500"/>
                        <a14:foregroundMark x1="77237" y1="39986" x2="79523" y2="43289"/>
                        <a14:foregroundMark x1="82903" y1="48981" x2="95726" y2="60998"/>
                        <a14:foregroundMark x1="95726" y1="60998" x2="96620" y2="62474"/>
                        <a14:foregroundMark x1="58052" y1="34364" x2="59145" y2="43289"/>
                        <a14:foregroundMark x1="62227" y1="36894" x2="62227" y2="40759"/>
                        <a14:foregroundMark x1="49801" y1="50949" x2="58979" y2="51076"/>
                        <a14:foregroundMark x1="60958" y1="50996" x2="63022" y2="50808"/>
                        <a14:foregroundMark x1="30716" y1="49613" x2="32008" y2="50527"/>
                        <a14:foregroundMark x1="33499" y1="52706" x2="33248" y2="53127"/>
                        <a14:foregroundMark x1="28529" y1="53268" x2="29571" y2="53466"/>
                        <a14:foregroundMark x1="66302" y1="8292" x2="47217" y2="8573"/>
                        <a14:backgroundMark x1="32505" y1="36543" x2="35586" y2="43078"/>
                        <a14:backgroundMark x1="12326" y1="30710" x2="13618" y2="40900"/>
                        <a14:backgroundMark x1="85189" y1="60436" x2="67893" y2="63036"/>
                        <a14:backgroundMark x1="67893" y1="63036" x2="49801" y2="70134"/>
                        <a14:backgroundMark x1="79324" y1="59382" x2="41849" y2="65777"/>
                        <a14:backgroundMark x1="75646" y1="56290" x2="56759" y2="56430"/>
                        <a14:backgroundMark x1="68390" y1="52635" x2="51889" y2="52987"/>
                        <a14:backgroundMark x1="61531" y1="52635" x2="55467" y2="52916"/>
                        <a14:backgroundMark x1="51193" y1="52565" x2="50298" y2="52635"/>
                        <a14:backgroundMark x1="65905" y1="52424" x2="60139" y2="52354"/>
                        <a14:backgroundMark x1="84195" y1="60365" x2="72763" y2="66058"/>
                        <a14:backgroundMark x1="72763" y1="66058" x2="45427" y2="72523"/>
                        <a14:backgroundMark x1="45427" y1="72523" x2="13718" y2="73999"/>
                        <a14:backgroundMark x1="94036" y1="50808" x2="95825" y2="53760"/>
                        <a14:backgroundMark x1="80915" y1="51862" x2="81213" y2="52846"/>
                        <a14:backgroundMark x1="82406" y1="54954" x2="80915" y2="58046"/>
                        <a14:backgroundMark x1="62227" y1="52143" x2="58250" y2="52846"/>
                        <a14:backgroundMark x1="61829" y1="51933" x2="59841" y2="52003"/>
                        <a14:backgroundMark x1="61531" y1="51933" x2="50994" y2="53057"/>
                        <a14:backgroundMark x1="50994" y1="53057" x2="43936" y2="51300"/>
                        <a14:backgroundMark x1="34493" y1="35699" x2="35487" y2="39564"/>
                        <a14:backgroundMark x1="31312" y1="52424" x2="31312" y2="52424"/>
                        <a14:backgroundMark x1="31610" y1="53760" x2="31610" y2="53760"/>
                        <a14:backgroundMark x1="30915" y1="53760" x2="29920" y2="53830"/>
                        <a14:backgroundMark x1="31710" y1="52916" x2="31710" y2="52916"/>
                        <a14:backgroundMark x1="31511" y1="53127" x2="31511" y2="54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902528" y="4601371"/>
            <a:ext cx="2246505" cy="31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TextBox 1069">
            <a:extLst>
              <a:ext uri="{FF2B5EF4-FFF2-40B4-BE49-F238E27FC236}">
                <a16:creationId xmlns:a16="http://schemas.microsoft.com/office/drawing/2014/main" id="{9D3CA758-DBD1-9787-C627-545DEFCA8276}"/>
              </a:ext>
            </a:extLst>
          </p:cNvPr>
          <p:cNvSpPr txBox="1"/>
          <p:nvPr/>
        </p:nvSpPr>
        <p:spPr>
          <a:xfrm>
            <a:off x="-3655518" y="6386180"/>
            <a:ext cx="147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d</a:t>
            </a:r>
            <a:r>
              <a:rPr lang="en-VN" dirty="0">
                <a:latin typeface="Arial Nova" panose="020B0504020202020204" pitchFamily="34" charset="0"/>
              </a:rPr>
              <a:t>ev member</a:t>
            </a:r>
          </a:p>
        </p:txBody>
      </p:sp>
      <p:sp>
        <p:nvSpPr>
          <p:cNvPr id="1071" name="Rounded Rectangular Callout 1070">
            <a:extLst>
              <a:ext uri="{FF2B5EF4-FFF2-40B4-BE49-F238E27FC236}">
                <a16:creationId xmlns:a16="http://schemas.microsoft.com/office/drawing/2014/main" id="{6CD71F90-D09B-65FC-9D97-BFEA3B0BDE13}"/>
              </a:ext>
            </a:extLst>
          </p:cNvPr>
          <p:cNvSpPr/>
          <p:nvPr/>
        </p:nvSpPr>
        <p:spPr>
          <a:xfrm>
            <a:off x="-2149450" y="4731558"/>
            <a:ext cx="1868129" cy="590629"/>
          </a:xfrm>
          <a:custGeom>
            <a:avLst/>
            <a:gdLst>
              <a:gd name="connsiteX0" fmla="*/ 0 w 1868129"/>
              <a:gd name="connsiteY0" fmla="*/ 98440 h 590629"/>
              <a:gd name="connsiteX1" fmla="*/ 98440 w 1868129"/>
              <a:gd name="connsiteY1" fmla="*/ 0 h 590629"/>
              <a:gd name="connsiteX2" fmla="*/ 311355 w 1868129"/>
              <a:gd name="connsiteY2" fmla="*/ 0 h 590629"/>
              <a:gd name="connsiteX3" fmla="*/ 311355 w 1868129"/>
              <a:gd name="connsiteY3" fmla="*/ 0 h 590629"/>
              <a:gd name="connsiteX4" fmla="*/ 778387 w 1868129"/>
              <a:gd name="connsiteY4" fmla="*/ 0 h 590629"/>
              <a:gd name="connsiteX5" fmla="*/ 1293864 w 1868129"/>
              <a:gd name="connsiteY5" fmla="*/ 0 h 590629"/>
              <a:gd name="connsiteX6" fmla="*/ 1769689 w 1868129"/>
              <a:gd name="connsiteY6" fmla="*/ 0 h 590629"/>
              <a:gd name="connsiteX7" fmla="*/ 1868129 w 1868129"/>
              <a:gd name="connsiteY7" fmla="*/ 98440 h 590629"/>
              <a:gd name="connsiteX8" fmla="*/ 1868129 w 1868129"/>
              <a:gd name="connsiteY8" fmla="*/ 344534 h 590629"/>
              <a:gd name="connsiteX9" fmla="*/ 1868129 w 1868129"/>
              <a:gd name="connsiteY9" fmla="*/ 344534 h 590629"/>
              <a:gd name="connsiteX10" fmla="*/ 1868129 w 1868129"/>
              <a:gd name="connsiteY10" fmla="*/ 492191 h 590629"/>
              <a:gd name="connsiteX11" fmla="*/ 1868129 w 1868129"/>
              <a:gd name="connsiteY11" fmla="*/ 492189 h 590629"/>
              <a:gd name="connsiteX12" fmla="*/ 1769689 w 1868129"/>
              <a:gd name="connsiteY12" fmla="*/ 590629 h 590629"/>
              <a:gd name="connsiteX13" fmla="*/ 1274038 w 1868129"/>
              <a:gd name="connsiteY13" fmla="*/ 590629 h 590629"/>
              <a:gd name="connsiteX14" fmla="*/ 778387 w 1868129"/>
              <a:gd name="connsiteY14" fmla="*/ 590629 h 590629"/>
              <a:gd name="connsiteX15" fmla="*/ 477889 w 1868129"/>
              <a:gd name="connsiteY15" fmla="*/ 682616 h 590629"/>
              <a:gd name="connsiteX16" fmla="*/ 200506 w 1868129"/>
              <a:gd name="connsiteY16" fmla="*/ 767528 h 590629"/>
              <a:gd name="connsiteX17" fmla="*/ 311355 w 1868129"/>
              <a:gd name="connsiteY17" fmla="*/ 590629 h 590629"/>
              <a:gd name="connsiteX18" fmla="*/ 98440 w 1868129"/>
              <a:gd name="connsiteY18" fmla="*/ 590629 h 590629"/>
              <a:gd name="connsiteX19" fmla="*/ 0 w 1868129"/>
              <a:gd name="connsiteY19" fmla="*/ 492189 h 590629"/>
              <a:gd name="connsiteX20" fmla="*/ 0 w 1868129"/>
              <a:gd name="connsiteY20" fmla="*/ 492191 h 590629"/>
              <a:gd name="connsiteX21" fmla="*/ 0 w 1868129"/>
              <a:gd name="connsiteY21" fmla="*/ 344534 h 590629"/>
              <a:gd name="connsiteX22" fmla="*/ 0 w 1868129"/>
              <a:gd name="connsiteY22" fmla="*/ 344534 h 590629"/>
              <a:gd name="connsiteX23" fmla="*/ 0 w 1868129"/>
              <a:gd name="connsiteY23" fmla="*/ 98440 h 5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29" h="590629" fill="none" extrusionOk="0">
                <a:moveTo>
                  <a:pt x="0" y="98440"/>
                </a:moveTo>
                <a:cubicBezTo>
                  <a:pt x="2011" y="37891"/>
                  <a:pt x="37987" y="575"/>
                  <a:pt x="98440" y="0"/>
                </a:cubicBezTo>
                <a:cubicBezTo>
                  <a:pt x="142843" y="-14174"/>
                  <a:pt x="218309" y="5362"/>
                  <a:pt x="311355" y="0"/>
                </a:cubicBezTo>
                <a:lnTo>
                  <a:pt x="311355" y="0"/>
                </a:lnTo>
                <a:cubicBezTo>
                  <a:pt x="451213" y="-44128"/>
                  <a:pt x="665757" y="21024"/>
                  <a:pt x="778387" y="0"/>
                </a:cubicBezTo>
                <a:cubicBezTo>
                  <a:pt x="906561" y="-38532"/>
                  <a:pt x="1086469" y="33853"/>
                  <a:pt x="1293864" y="0"/>
                </a:cubicBezTo>
                <a:cubicBezTo>
                  <a:pt x="1501259" y="-33853"/>
                  <a:pt x="1556405" y="4255"/>
                  <a:pt x="1769689" y="0"/>
                </a:cubicBezTo>
                <a:cubicBezTo>
                  <a:pt x="1830607" y="-1670"/>
                  <a:pt x="1867670" y="41548"/>
                  <a:pt x="1868129" y="98440"/>
                </a:cubicBezTo>
                <a:cubicBezTo>
                  <a:pt x="1891473" y="155918"/>
                  <a:pt x="1841380" y="256361"/>
                  <a:pt x="1868129" y="344534"/>
                </a:cubicBezTo>
                <a:lnTo>
                  <a:pt x="1868129" y="344534"/>
                </a:lnTo>
                <a:cubicBezTo>
                  <a:pt x="1878115" y="399505"/>
                  <a:pt x="1859480" y="419525"/>
                  <a:pt x="1868129" y="492191"/>
                </a:cubicBezTo>
                <a:lnTo>
                  <a:pt x="1868129" y="492189"/>
                </a:lnTo>
                <a:cubicBezTo>
                  <a:pt x="1862004" y="555744"/>
                  <a:pt x="1820553" y="606274"/>
                  <a:pt x="1769689" y="590629"/>
                </a:cubicBezTo>
                <a:cubicBezTo>
                  <a:pt x="1556346" y="637168"/>
                  <a:pt x="1514976" y="562463"/>
                  <a:pt x="1274038" y="590629"/>
                </a:cubicBezTo>
                <a:cubicBezTo>
                  <a:pt x="1033100" y="618795"/>
                  <a:pt x="1012890" y="568720"/>
                  <a:pt x="778387" y="590629"/>
                </a:cubicBezTo>
                <a:cubicBezTo>
                  <a:pt x="709164" y="638127"/>
                  <a:pt x="539510" y="636600"/>
                  <a:pt x="477889" y="682616"/>
                </a:cubicBezTo>
                <a:cubicBezTo>
                  <a:pt x="416268" y="728632"/>
                  <a:pt x="256546" y="750354"/>
                  <a:pt x="200506" y="767528"/>
                </a:cubicBezTo>
                <a:cubicBezTo>
                  <a:pt x="231380" y="697436"/>
                  <a:pt x="270874" y="666831"/>
                  <a:pt x="311355" y="590629"/>
                </a:cubicBezTo>
                <a:cubicBezTo>
                  <a:pt x="209904" y="615185"/>
                  <a:pt x="145661" y="582389"/>
                  <a:pt x="98440" y="590629"/>
                </a:cubicBezTo>
                <a:cubicBezTo>
                  <a:pt x="37525" y="588005"/>
                  <a:pt x="288" y="539000"/>
                  <a:pt x="0" y="492189"/>
                </a:cubicBezTo>
                <a:lnTo>
                  <a:pt x="0" y="492191"/>
                </a:lnTo>
                <a:cubicBezTo>
                  <a:pt x="-10703" y="459437"/>
                  <a:pt x="187" y="374707"/>
                  <a:pt x="0" y="344534"/>
                </a:cubicBezTo>
                <a:lnTo>
                  <a:pt x="0" y="344534"/>
                </a:lnTo>
                <a:cubicBezTo>
                  <a:pt x="-13373" y="274286"/>
                  <a:pt x="10573" y="149646"/>
                  <a:pt x="0" y="98440"/>
                </a:cubicBezTo>
                <a:close/>
              </a:path>
              <a:path w="1868129" h="590629" stroke="0" extrusionOk="0">
                <a:moveTo>
                  <a:pt x="0" y="98440"/>
                </a:moveTo>
                <a:cubicBezTo>
                  <a:pt x="12710" y="53018"/>
                  <a:pt x="49310" y="2322"/>
                  <a:pt x="98440" y="0"/>
                </a:cubicBezTo>
                <a:cubicBezTo>
                  <a:pt x="153246" y="-3326"/>
                  <a:pt x="228195" y="12145"/>
                  <a:pt x="311355" y="0"/>
                </a:cubicBezTo>
                <a:lnTo>
                  <a:pt x="311355" y="0"/>
                </a:lnTo>
                <a:cubicBezTo>
                  <a:pt x="517195" y="-36539"/>
                  <a:pt x="570842" y="51662"/>
                  <a:pt x="778387" y="0"/>
                </a:cubicBezTo>
                <a:cubicBezTo>
                  <a:pt x="963469" y="-4353"/>
                  <a:pt x="1030071" y="37443"/>
                  <a:pt x="1244299" y="0"/>
                </a:cubicBezTo>
                <a:cubicBezTo>
                  <a:pt x="1458527" y="-37443"/>
                  <a:pt x="1571183" y="11789"/>
                  <a:pt x="1769689" y="0"/>
                </a:cubicBezTo>
                <a:cubicBezTo>
                  <a:pt x="1831239" y="2653"/>
                  <a:pt x="1868647" y="35992"/>
                  <a:pt x="1868129" y="98440"/>
                </a:cubicBezTo>
                <a:cubicBezTo>
                  <a:pt x="1872796" y="219341"/>
                  <a:pt x="1840825" y="262783"/>
                  <a:pt x="1868129" y="344534"/>
                </a:cubicBezTo>
                <a:lnTo>
                  <a:pt x="1868129" y="344534"/>
                </a:lnTo>
                <a:cubicBezTo>
                  <a:pt x="1883352" y="409387"/>
                  <a:pt x="1866453" y="428694"/>
                  <a:pt x="1868129" y="492191"/>
                </a:cubicBezTo>
                <a:lnTo>
                  <a:pt x="1868129" y="492189"/>
                </a:lnTo>
                <a:cubicBezTo>
                  <a:pt x="1873140" y="560360"/>
                  <a:pt x="1838362" y="586098"/>
                  <a:pt x="1769689" y="590629"/>
                </a:cubicBezTo>
                <a:cubicBezTo>
                  <a:pt x="1644766" y="599475"/>
                  <a:pt x="1466687" y="552120"/>
                  <a:pt x="1274038" y="590629"/>
                </a:cubicBezTo>
                <a:cubicBezTo>
                  <a:pt x="1081389" y="629138"/>
                  <a:pt x="913685" y="556309"/>
                  <a:pt x="778387" y="590629"/>
                </a:cubicBezTo>
                <a:cubicBezTo>
                  <a:pt x="697619" y="625792"/>
                  <a:pt x="623393" y="614932"/>
                  <a:pt x="501004" y="675541"/>
                </a:cubicBezTo>
                <a:cubicBezTo>
                  <a:pt x="378614" y="736149"/>
                  <a:pt x="269615" y="725976"/>
                  <a:pt x="200506" y="767528"/>
                </a:cubicBezTo>
                <a:cubicBezTo>
                  <a:pt x="221542" y="727360"/>
                  <a:pt x="279184" y="652916"/>
                  <a:pt x="311355" y="590629"/>
                </a:cubicBezTo>
                <a:cubicBezTo>
                  <a:pt x="256071" y="592985"/>
                  <a:pt x="179309" y="568177"/>
                  <a:pt x="98440" y="590629"/>
                </a:cubicBezTo>
                <a:cubicBezTo>
                  <a:pt x="43447" y="587981"/>
                  <a:pt x="7699" y="549185"/>
                  <a:pt x="0" y="492189"/>
                </a:cubicBezTo>
                <a:lnTo>
                  <a:pt x="0" y="492191"/>
                </a:lnTo>
                <a:cubicBezTo>
                  <a:pt x="-7320" y="431266"/>
                  <a:pt x="2997" y="412686"/>
                  <a:pt x="0" y="344534"/>
                </a:cubicBezTo>
                <a:lnTo>
                  <a:pt x="0" y="344534"/>
                </a:lnTo>
                <a:cubicBezTo>
                  <a:pt x="-22553" y="237998"/>
                  <a:pt x="1733" y="194949"/>
                  <a:pt x="0" y="9844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wedgeRoundRectCallout">
                    <a:avLst>
                      <a:gd name="adj1" fmla="val -39267"/>
                      <a:gd name="adj2" fmla="val 79951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700" dirty="0">
                <a:solidFill>
                  <a:schemeClr val="tx1"/>
                </a:solidFill>
                <a:latin typeface="Arial Nova" panose="020B0504020202020204" pitchFamily="34" charset="0"/>
              </a:rPr>
              <a:t>Now we need an interface</a:t>
            </a: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ADF0982A-36D3-6918-37B0-5B39AD71B8EF}"/>
              </a:ext>
            </a:extLst>
          </p:cNvPr>
          <p:cNvSpPr txBox="1"/>
          <p:nvPr/>
        </p:nvSpPr>
        <p:spPr>
          <a:xfrm>
            <a:off x="-4144452" y="336559"/>
            <a:ext cx="3778251" cy="720507"/>
          </a:xfrm>
          <a:custGeom>
            <a:avLst/>
            <a:gdLst>
              <a:gd name="connsiteX0" fmla="*/ 0 w 3778251"/>
              <a:gd name="connsiteY0" fmla="*/ 235995 h 720507"/>
              <a:gd name="connsiteX1" fmla="*/ 235995 w 3778251"/>
              <a:gd name="connsiteY1" fmla="*/ 0 h 720507"/>
              <a:gd name="connsiteX2" fmla="*/ 831122 w 3778251"/>
              <a:gd name="connsiteY2" fmla="*/ 0 h 720507"/>
              <a:gd name="connsiteX3" fmla="*/ 1492374 w 3778251"/>
              <a:gd name="connsiteY3" fmla="*/ 0 h 720507"/>
              <a:gd name="connsiteX4" fmla="*/ 2087501 w 3778251"/>
              <a:gd name="connsiteY4" fmla="*/ 0 h 720507"/>
              <a:gd name="connsiteX5" fmla="*/ 2748753 w 3778251"/>
              <a:gd name="connsiteY5" fmla="*/ 0 h 720507"/>
              <a:gd name="connsiteX6" fmla="*/ 3542256 w 3778251"/>
              <a:gd name="connsiteY6" fmla="*/ 0 h 720507"/>
              <a:gd name="connsiteX7" fmla="*/ 3778251 w 3778251"/>
              <a:gd name="connsiteY7" fmla="*/ 235995 h 720507"/>
              <a:gd name="connsiteX8" fmla="*/ 3778251 w 3778251"/>
              <a:gd name="connsiteY8" fmla="*/ 484512 h 720507"/>
              <a:gd name="connsiteX9" fmla="*/ 3542256 w 3778251"/>
              <a:gd name="connsiteY9" fmla="*/ 720507 h 720507"/>
              <a:gd name="connsiteX10" fmla="*/ 2914066 w 3778251"/>
              <a:gd name="connsiteY10" fmla="*/ 720507 h 720507"/>
              <a:gd name="connsiteX11" fmla="*/ 2352002 w 3778251"/>
              <a:gd name="connsiteY11" fmla="*/ 720507 h 720507"/>
              <a:gd name="connsiteX12" fmla="*/ 1657687 w 3778251"/>
              <a:gd name="connsiteY12" fmla="*/ 720507 h 720507"/>
              <a:gd name="connsiteX13" fmla="*/ 1062560 w 3778251"/>
              <a:gd name="connsiteY13" fmla="*/ 720507 h 720507"/>
              <a:gd name="connsiteX14" fmla="*/ 235995 w 3778251"/>
              <a:gd name="connsiteY14" fmla="*/ 720507 h 720507"/>
              <a:gd name="connsiteX15" fmla="*/ 0 w 3778251"/>
              <a:gd name="connsiteY15" fmla="*/ 484512 h 720507"/>
              <a:gd name="connsiteX16" fmla="*/ 0 w 3778251"/>
              <a:gd name="connsiteY16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8251" h="720507" fill="none" extrusionOk="0">
                <a:moveTo>
                  <a:pt x="0" y="235995"/>
                </a:moveTo>
                <a:cubicBezTo>
                  <a:pt x="-3606" y="112107"/>
                  <a:pt x="110568" y="3648"/>
                  <a:pt x="235995" y="0"/>
                </a:cubicBezTo>
                <a:cubicBezTo>
                  <a:pt x="412903" y="-15214"/>
                  <a:pt x="576609" y="1117"/>
                  <a:pt x="831122" y="0"/>
                </a:cubicBezTo>
                <a:cubicBezTo>
                  <a:pt x="1085635" y="-1117"/>
                  <a:pt x="1267596" y="6326"/>
                  <a:pt x="1492374" y="0"/>
                </a:cubicBezTo>
                <a:cubicBezTo>
                  <a:pt x="1717152" y="-6326"/>
                  <a:pt x="1959962" y="20130"/>
                  <a:pt x="2087501" y="0"/>
                </a:cubicBezTo>
                <a:cubicBezTo>
                  <a:pt x="2215040" y="-20130"/>
                  <a:pt x="2514077" y="-10148"/>
                  <a:pt x="2748753" y="0"/>
                </a:cubicBezTo>
                <a:cubicBezTo>
                  <a:pt x="2983429" y="10148"/>
                  <a:pt x="3208098" y="-20451"/>
                  <a:pt x="3542256" y="0"/>
                </a:cubicBezTo>
                <a:cubicBezTo>
                  <a:pt x="3679700" y="-21861"/>
                  <a:pt x="3792816" y="121407"/>
                  <a:pt x="3778251" y="235995"/>
                </a:cubicBezTo>
                <a:cubicBezTo>
                  <a:pt x="3766232" y="302424"/>
                  <a:pt x="3767408" y="394351"/>
                  <a:pt x="3778251" y="484512"/>
                </a:cubicBezTo>
                <a:cubicBezTo>
                  <a:pt x="3777706" y="603547"/>
                  <a:pt x="3689652" y="731255"/>
                  <a:pt x="3542256" y="720507"/>
                </a:cubicBezTo>
                <a:cubicBezTo>
                  <a:pt x="3398752" y="712523"/>
                  <a:pt x="3116296" y="736460"/>
                  <a:pt x="2914066" y="720507"/>
                </a:cubicBezTo>
                <a:cubicBezTo>
                  <a:pt x="2711836" y="704555"/>
                  <a:pt x="2546995" y="706626"/>
                  <a:pt x="2352002" y="720507"/>
                </a:cubicBezTo>
                <a:cubicBezTo>
                  <a:pt x="2157009" y="734388"/>
                  <a:pt x="1974301" y="732524"/>
                  <a:pt x="1657687" y="720507"/>
                </a:cubicBezTo>
                <a:cubicBezTo>
                  <a:pt x="1341074" y="708490"/>
                  <a:pt x="1191790" y="713344"/>
                  <a:pt x="1062560" y="720507"/>
                </a:cubicBezTo>
                <a:cubicBezTo>
                  <a:pt x="933330" y="727670"/>
                  <a:pt x="465236" y="709554"/>
                  <a:pt x="235995" y="720507"/>
                </a:cubicBezTo>
                <a:cubicBezTo>
                  <a:pt x="109160" y="705227"/>
                  <a:pt x="-30944" y="613851"/>
                  <a:pt x="0" y="484512"/>
                </a:cubicBezTo>
                <a:cubicBezTo>
                  <a:pt x="-2381" y="396791"/>
                  <a:pt x="4887" y="348272"/>
                  <a:pt x="0" y="235995"/>
                </a:cubicBezTo>
                <a:close/>
              </a:path>
              <a:path w="3778251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516907" y="4686"/>
                  <a:pt x="707563" y="2048"/>
                  <a:pt x="963372" y="0"/>
                </a:cubicBezTo>
                <a:cubicBezTo>
                  <a:pt x="1219181" y="-2048"/>
                  <a:pt x="1355476" y="23243"/>
                  <a:pt x="1591562" y="0"/>
                </a:cubicBezTo>
                <a:cubicBezTo>
                  <a:pt x="1827648" y="-23243"/>
                  <a:pt x="2045132" y="17473"/>
                  <a:pt x="2186689" y="0"/>
                </a:cubicBezTo>
                <a:cubicBezTo>
                  <a:pt x="2328246" y="-17473"/>
                  <a:pt x="2607193" y="-15360"/>
                  <a:pt x="2881004" y="0"/>
                </a:cubicBezTo>
                <a:cubicBezTo>
                  <a:pt x="3154815" y="15360"/>
                  <a:pt x="3323335" y="33044"/>
                  <a:pt x="3542256" y="0"/>
                </a:cubicBezTo>
                <a:cubicBezTo>
                  <a:pt x="3687039" y="-23511"/>
                  <a:pt x="3773168" y="110126"/>
                  <a:pt x="3778251" y="235995"/>
                </a:cubicBezTo>
                <a:cubicBezTo>
                  <a:pt x="3769871" y="289141"/>
                  <a:pt x="3788791" y="430010"/>
                  <a:pt x="3778251" y="484512"/>
                </a:cubicBezTo>
                <a:cubicBezTo>
                  <a:pt x="3787804" y="617145"/>
                  <a:pt x="3663724" y="719073"/>
                  <a:pt x="3542256" y="720507"/>
                </a:cubicBezTo>
                <a:cubicBezTo>
                  <a:pt x="3277533" y="712350"/>
                  <a:pt x="3118597" y="742453"/>
                  <a:pt x="2881004" y="720507"/>
                </a:cubicBezTo>
                <a:cubicBezTo>
                  <a:pt x="2643411" y="698561"/>
                  <a:pt x="2467625" y="746965"/>
                  <a:pt x="2252814" y="720507"/>
                </a:cubicBezTo>
                <a:cubicBezTo>
                  <a:pt x="2038003" y="694050"/>
                  <a:pt x="1782895" y="738325"/>
                  <a:pt x="1525437" y="720507"/>
                </a:cubicBezTo>
                <a:cubicBezTo>
                  <a:pt x="1267979" y="702689"/>
                  <a:pt x="1159369" y="693021"/>
                  <a:pt x="798059" y="720507"/>
                </a:cubicBezTo>
                <a:cubicBezTo>
                  <a:pt x="436749" y="747993"/>
                  <a:pt x="437635" y="721162"/>
                  <a:pt x="235995" y="720507"/>
                </a:cubicBezTo>
                <a:cubicBezTo>
                  <a:pt x="92738" y="708334"/>
                  <a:pt x="-7782" y="603214"/>
                  <a:pt x="0" y="484512"/>
                </a:cubicBezTo>
                <a:cubicBezTo>
                  <a:pt x="-9514" y="401626"/>
                  <a:pt x="-7185" y="357913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Design Mechanism</a:t>
            </a:r>
          </a:p>
        </p:txBody>
      </p:sp>
    </p:spTree>
    <p:extLst>
      <p:ext uri="{BB962C8B-B14F-4D97-AF65-F5344CB8AC3E}">
        <p14:creationId xmlns:p14="http://schemas.microsoft.com/office/powerpoint/2010/main" val="365897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1" animBg="1"/>
      <p:bldP spid="32" grpId="0"/>
      <p:bldP spid="60" grpId="0" animBg="1"/>
      <p:bldP spid="1047" grpId="0"/>
      <p:bldP spid="1048" grpId="0"/>
      <p:bldP spid="1067" grpId="0"/>
      <p:bldP spid="10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D51CAE-279C-1562-847E-2E322C43832D}"/>
              </a:ext>
            </a:extLst>
          </p:cNvPr>
          <p:cNvGrpSpPr/>
          <p:nvPr/>
        </p:nvGrpSpPr>
        <p:grpSpPr>
          <a:xfrm>
            <a:off x="3846583" y="1535813"/>
            <a:ext cx="4480267" cy="4480267"/>
            <a:chOff x="5964683" y="1114425"/>
            <a:chExt cx="4697277" cy="4697277"/>
          </a:xfrm>
        </p:grpSpPr>
        <p:pic>
          <p:nvPicPr>
            <p:cNvPr id="1026" name="Picture 2" descr="Free Smartphone and mobile phone. 11047529 PNG with Transparent Background">
              <a:extLst>
                <a:ext uri="{FF2B5EF4-FFF2-40B4-BE49-F238E27FC236}">
                  <a16:creationId xmlns:a16="http://schemas.microsoft.com/office/drawing/2014/main" id="{B047E9A0-AA8C-8AF3-B899-76C732810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4683" y="1114425"/>
              <a:ext cx="4697277" cy="46972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C2D8C7D-8BF1-B4BA-C101-7775E719456B}"/>
                </a:ext>
              </a:extLst>
            </p:cNvPr>
            <p:cNvSpPr/>
            <p:nvPr/>
          </p:nvSpPr>
          <p:spPr>
            <a:xfrm>
              <a:off x="7299325" y="1317625"/>
              <a:ext cx="2022476" cy="4292343"/>
            </a:xfrm>
            <a:prstGeom prst="roundRect">
              <a:avLst>
                <a:gd name="adj" fmla="val 1274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>
                <a:latin typeface="Arial Nova" panose="020B050402020202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BD3B1-4DF9-0AD2-0502-D2BC042277ED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Nova" panose="020B05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370325-C2AE-3A62-172A-E3C9FEBD937E}"/>
              </a:ext>
            </a:extLst>
          </p:cNvPr>
          <p:cNvGrpSpPr/>
          <p:nvPr/>
        </p:nvGrpSpPr>
        <p:grpSpPr>
          <a:xfrm>
            <a:off x="5685533" y="2883081"/>
            <a:ext cx="814838" cy="1091837"/>
            <a:chOff x="5695858" y="2076701"/>
            <a:chExt cx="806311" cy="10804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6378CC-BE64-3043-A775-060BD23EAC8F}"/>
                </a:ext>
              </a:extLst>
            </p:cNvPr>
            <p:cNvSpPr txBox="1"/>
            <p:nvPr/>
          </p:nvSpPr>
          <p:spPr>
            <a:xfrm>
              <a:off x="5695858" y="2883012"/>
              <a:ext cx="800284" cy="274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latin typeface="Arial Nova" panose="020B0504020202020204" pitchFamily="34" charset="0"/>
                </a:rPr>
                <a:t>UFood</a:t>
              </a:r>
              <a:endParaRPr lang="en-VN" dirty="0">
                <a:latin typeface="Arial Nova" panose="020B0504020202020204" pitchFamily="34" charset="0"/>
              </a:endParaRPr>
            </a:p>
          </p:txBody>
        </p:sp>
        <p:pic>
          <p:nvPicPr>
            <p:cNvPr id="6" name="Picture 5" descr="Arrow&#10;&#10;Description automatically generated with low confidence">
              <a:extLst>
                <a:ext uri="{FF2B5EF4-FFF2-40B4-BE49-F238E27FC236}">
                  <a16:creationId xmlns:a16="http://schemas.microsoft.com/office/drawing/2014/main" id="{0709DEE0-DB88-9D2C-4011-29DE7AD1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5858" y="2076701"/>
              <a:ext cx="806311" cy="806311"/>
            </a:xfrm>
            <a:prstGeom prst="roundRect">
              <a:avLst/>
            </a:prstGeom>
          </p:spPr>
        </p:pic>
      </p:grpSp>
      <p:pic>
        <p:nvPicPr>
          <p:cNvPr id="3074" name="Picture 2" descr="Artoria Pendragon (Saber) | Chibi, Saber fate grand order, Fate">
            <a:extLst>
              <a:ext uri="{FF2B5EF4-FFF2-40B4-BE49-F238E27FC236}">
                <a16:creationId xmlns:a16="http://schemas.microsoft.com/office/drawing/2014/main" id="{37C29888-E7CB-FF20-98B2-2F2366F8D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5" b="89917" l="9961" r="93164">
                        <a14:foregroundMark x1="93164" y1="41713" x2="87500" y2="42541"/>
                        <a14:backgroundMark x1="36328" y1="75967" x2="91406" y2="76796"/>
                        <a14:backgroundMark x1="31250" y1="72376" x2="76953" y2="70166"/>
                        <a14:backgroundMark x1="37500" y1="65746" x2="68359" y2="66436"/>
                        <a14:backgroundMark x1="68359" y1="66436" x2="72852" y2="65746"/>
                        <a14:backgroundMark x1="69727" y1="64917" x2="80078" y2="64917"/>
                        <a14:backgroundMark x1="50977" y1="62707" x2="59180" y2="59807"/>
                        <a14:backgroundMark x1="43750" y1="62707" x2="60352" y2="59116"/>
                        <a14:backgroundMark x1="41016" y1="60221" x2="52930" y2="61602"/>
                        <a14:backgroundMark x1="49219" y1="60773" x2="54883" y2="60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384785" y="1020306"/>
            <a:ext cx="1570416" cy="22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MIYA | Fate/Grand Order Wiki | Fandom">
            <a:extLst>
              <a:ext uri="{FF2B5EF4-FFF2-40B4-BE49-F238E27FC236}">
                <a16:creationId xmlns:a16="http://schemas.microsoft.com/office/drawing/2014/main" id="{B6EA7528-532D-4C24-8A42-77B0C2946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1133" y1="53434" x2="41602" y2="57418"/>
                        <a14:backgroundMark x1="61328" y1="69231" x2="28320" y2="69780"/>
                        <a14:backgroundMark x1="71289" y1="61538" x2="41797" y2="65659"/>
                        <a14:backgroundMark x1="41797" y1="65659" x2="22461" y2="82418"/>
                        <a14:backgroundMark x1="22461" y1="82418" x2="48828" y2="92445"/>
                        <a14:backgroundMark x1="48828" y1="92445" x2="72852" y2="86264"/>
                        <a14:backgroundMark x1="72852" y1="86264" x2="75586" y2="63462"/>
                        <a14:backgroundMark x1="75586" y1="63462" x2="62891" y2="67033"/>
                        <a14:backgroundMark x1="69727" y1="61126" x2="37109" y2="64148"/>
                        <a14:backgroundMark x1="37109" y1="64148" x2="29102" y2="67582"/>
                        <a14:backgroundMark x1="81250" y1="58379" x2="53516" y2="60577"/>
                        <a14:backgroundMark x1="53516" y1="60577" x2="52148" y2="61126"/>
                        <a14:backgroundMark x1="43010" y1="58694" x2="37695" y2="58791"/>
                        <a14:backgroundMark x1="67773" y1="58242" x2="46764" y2="58625"/>
                        <a14:backgroundMark x1="37695" y1="58791" x2="34961" y2="62912"/>
                        <a14:backgroundMark x1="66211" y1="53159" x2="70313" y2="53434"/>
                        <a14:backgroundMark x1="46289" y1="61401" x2="38086" y2="62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3001" y="2380685"/>
            <a:ext cx="1561677" cy="22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Gawain the Mash | TYPE-MOON Wiki | Fandom">
            <a:extLst>
              <a:ext uri="{FF2B5EF4-FFF2-40B4-BE49-F238E27FC236}">
                <a16:creationId xmlns:a16="http://schemas.microsoft.com/office/drawing/2014/main" id="{1CBCBEBE-A492-77B8-D2A2-F22C3520F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139631" y="1221130"/>
            <a:ext cx="1716552" cy="191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htar (Rider) | Fate/Grand Order Wiki | Fandom">
            <a:extLst>
              <a:ext uri="{FF2B5EF4-FFF2-40B4-BE49-F238E27FC236}">
                <a16:creationId xmlns:a16="http://schemas.microsoft.com/office/drawing/2014/main" id="{1A83E0BA-400A-123E-AF96-8E2C8AC4E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53" b="92308" l="9961" r="91211">
                        <a14:foregroundMark x1="10547" y1="92308" x2="19531" y2="92445"/>
                        <a14:foregroundMark x1="11719" y1="88324" x2="13672" y2="83929"/>
                        <a14:foregroundMark x1="11133" y1="63462" x2="9961" y2="63736"/>
                        <a14:foregroundMark x1="91211" y1="46154" x2="91016" y2="43544"/>
                        <a14:foregroundMark x1="90820" y1="56456" x2="91016" y2="59066"/>
                        <a14:foregroundMark x1="40430" y1="84615" x2="34375" y2="851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506" y="3723686"/>
            <a:ext cx="1561677" cy="22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E1BD039-7C4B-2C54-0FB8-B3A5BE1FD6E2}"/>
              </a:ext>
            </a:extLst>
          </p:cNvPr>
          <p:cNvSpPr txBox="1"/>
          <p:nvPr/>
        </p:nvSpPr>
        <p:spPr>
          <a:xfrm>
            <a:off x="1043364" y="2175598"/>
            <a:ext cx="2503582" cy="1532334"/>
          </a:xfrm>
          <a:custGeom>
            <a:avLst/>
            <a:gdLst>
              <a:gd name="connsiteX0" fmla="*/ 0 w 2503582"/>
              <a:gd name="connsiteY0" fmla="*/ 255394 h 1532334"/>
              <a:gd name="connsiteX1" fmla="*/ 255394 w 2503582"/>
              <a:gd name="connsiteY1" fmla="*/ 0 h 1532334"/>
              <a:gd name="connsiteX2" fmla="*/ 959515 w 2503582"/>
              <a:gd name="connsiteY2" fmla="*/ 0 h 1532334"/>
              <a:gd name="connsiteX3" fmla="*/ 1603851 w 2503582"/>
              <a:gd name="connsiteY3" fmla="*/ 0 h 1532334"/>
              <a:gd name="connsiteX4" fmla="*/ 2248188 w 2503582"/>
              <a:gd name="connsiteY4" fmla="*/ 0 h 1532334"/>
              <a:gd name="connsiteX5" fmla="*/ 2503582 w 2503582"/>
              <a:gd name="connsiteY5" fmla="*/ 255394 h 1532334"/>
              <a:gd name="connsiteX6" fmla="*/ 2503582 w 2503582"/>
              <a:gd name="connsiteY6" fmla="*/ 745736 h 1532334"/>
              <a:gd name="connsiteX7" fmla="*/ 2503582 w 2503582"/>
              <a:gd name="connsiteY7" fmla="*/ 1276940 h 1532334"/>
              <a:gd name="connsiteX8" fmla="*/ 2248188 w 2503582"/>
              <a:gd name="connsiteY8" fmla="*/ 1532334 h 1532334"/>
              <a:gd name="connsiteX9" fmla="*/ 1623779 w 2503582"/>
              <a:gd name="connsiteY9" fmla="*/ 1532334 h 1532334"/>
              <a:gd name="connsiteX10" fmla="*/ 959515 w 2503582"/>
              <a:gd name="connsiteY10" fmla="*/ 1532334 h 1532334"/>
              <a:gd name="connsiteX11" fmla="*/ 255394 w 2503582"/>
              <a:gd name="connsiteY11" fmla="*/ 1532334 h 1532334"/>
              <a:gd name="connsiteX12" fmla="*/ 0 w 2503582"/>
              <a:gd name="connsiteY12" fmla="*/ 1276940 h 1532334"/>
              <a:gd name="connsiteX13" fmla="*/ 0 w 2503582"/>
              <a:gd name="connsiteY13" fmla="*/ 766167 h 1532334"/>
              <a:gd name="connsiteX14" fmla="*/ 0 w 2503582"/>
              <a:gd name="connsiteY14" fmla="*/ 255394 h 153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03582" h="1532334" extrusionOk="0">
                <a:moveTo>
                  <a:pt x="0" y="255394"/>
                </a:moveTo>
                <a:cubicBezTo>
                  <a:pt x="-12616" y="106562"/>
                  <a:pt x="100657" y="5137"/>
                  <a:pt x="255394" y="0"/>
                </a:cubicBezTo>
                <a:cubicBezTo>
                  <a:pt x="494345" y="35095"/>
                  <a:pt x="680967" y="9817"/>
                  <a:pt x="959515" y="0"/>
                </a:cubicBezTo>
                <a:cubicBezTo>
                  <a:pt x="1238063" y="-9817"/>
                  <a:pt x="1282591" y="1778"/>
                  <a:pt x="1603851" y="0"/>
                </a:cubicBezTo>
                <a:cubicBezTo>
                  <a:pt x="1925111" y="-1778"/>
                  <a:pt x="1984217" y="-11029"/>
                  <a:pt x="2248188" y="0"/>
                </a:cubicBezTo>
                <a:cubicBezTo>
                  <a:pt x="2381227" y="-25802"/>
                  <a:pt x="2508648" y="95598"/>
                  <a:pt x="2503582" y="255394"/>
                </a:cubicBezTo>
                <a:cubicBezTo>
                  <a:pt x="2484160" y="486283"/>
                  <a:pt x="2525628" y="543682"/>
                  <a:pt x="2503582" y="745736"/>
                </a:cubicBezTo>
                <a:cubicBezTo>
                  <a:pt x="2481536" y="947790"/>
                  <a:pt x="2511063" y="1158176"/>
                  <a:pt x="2503582" y="1276940"/>
                </a:cubicBezTo>
                <a:cubicBezTo>
                  <a:pt x="2489106" y="1441937"/>
                  <a:pt x="2372815" y="1513285"/>
                  <a:pt x="2248188" y="1532334"/>
                </a:cubicBezTo>
                <a:cubicBezTo>
                  <a:pt x="2121111" y="1514850"/>
                  <a:pt x="1858074" y="1519967"/>
                  <a:pt x="1623779" y="1532334"/>
                </a:cubicBezTo>
                <a:cubicBezTo>
                  <a:pt x="1389484" y="1544701"/>
                  <a:pt x="1175099" y="1548753"/>
                  <a:pt x="959515" y="1532334"/>
                </a:cubicBezTo>
                <a:cubicBezTo>
                  <a:pt x="743931" y="1515915"/>
                  <a:pt x="458248" y="1539979"/>
                  <a:pt x="255394" y="1532334"/>
                </a:cubicBezTo>
                <a:cubicBezTo>
                  <a:pt x="124250" y="1544468"/>
                  <a:pt x="25499" y="1395665"/>
                  <a:pt x="0" y="1276940"/>
                </a:cubicBezTo>
                <a:cubicBezTo>
                  <a:pt x="13171" y="1070725"/>
                  <a:pt x="16005" y="929840"/>
                  <a:pt x="0" y="766167"/>
                </a:cubicBezTo>
                <a:cubicBezTo>
                  <a:pt x="-16005" y="602494"/>
                  <a:pt x="-23479" y="375677"/>
                  <a:pt x="0" y="255394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VN" sz="2800" i="1" dirty="0">
                <a:latin typeface="Arial Nova" panose="020B0504020202020204" pitchFamily="34" charset="0"/>
              </a:rPr>
              <a:t>choose food</a:t>
            </a:r>
          </a:p>
          <a:p>
            <a:r>
              <a:rPr lang="en-VN" sz="2800" i="1" dirty="0">
                <a:latin typeface="Arial Nova" panose="020B0504020202020204" pitchFamily="34" charset="0"/>
              </a:rPr>
              <a:t>payment</a:t>
            </a:r>
          </a:p>
          <a:p>
            <a:r>
              <a:rPr lang="en-VN" sz="2800" i="1" dirty="0">
                <a:latin typeface="Arial Nova" panose="020B0504020202020204" pitchFamily="34" charset="0"/>
              </a:rPr>
              <a:t>order</a:t>
            </a:r>
          </a:p>
        </p:txBody>
      </p:sp>
      <p:pic>
        <p:nvPicPr>
          <p:cNvPr id="11" name="Picture 2" descr="Chen Gong | Fate Grand Order Wiki - GamePress">
            <a:extLst>
              <a:ext uri="{FF2B5EF4-FFF2-40B4-BE49-F238E27FC236}">
                <a16:creationId xmlns:a16="http://schemas.microsoft.com/office/drawing/2014/main" id="{DD5A27E1-545C-1821-1FC6-A817A3F2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292" b="89951" l="9841" r="96521">
                        <a14:foregroundMark x1="49801" y1="33240" x2="52386" y2="41813"/>
                        <a14:foregroundMark x1="58847" y1="14617" x2="58847" y2="29375"/>
                        <a14:foregroundMark x1="47217" y1="38721" x2="47515" y2="40900"/>
                        <a14:foregroundMark x1="63817" y1="37807" x2="63817" y2="41673"/>
                        <a14:foregroundMark x1="66600" y1="13703" x2="66600" y2="24666"/>
                        <a14:foregroundMark x1="72863" y1="35980" x2="77435" y2="43500"/>
                        <a14:foregroundMark x1="77237" y1="39986" x2="79523" y2="43289"/>
                        <a14:foregroundMark x1="82903" y1="48981" x2="95726" y2="60998"/>
                        <a14:foregroundMark x1="95726" y1="60998" x2="96620" y2="62474"/>
                        <a14:foregroundMark x1="58052" y1="34364" x2="59145" y2="43289"/>
                        <a14:foregroundMark x1="62227" y1="36894" x2="62227" y2="40759"/>
                        <a14:foregroundMark x1="49801" y1="50949" x2="58979" y2="51076"/>
                        <a14:foregroundMark x1="60958" y1="50996" x2="63022" y2="50808"/>
                        <a14:foregroundMark x1="30716" y1="49613" x2="32008" y2="50527"/>
                        <a14:foregroundMark x1="33499" y1="52706" x2="33248" y2="53127"/>
                        <a14:foregroundMark x1="28529" y1="53268" x2="29571" y2="53466"/>
                        <a14:foregroundMark x1="66302" y1="8292" x2="47217" y2="8573"/>
                        <a14:backgroundMark x1="32505" y1="36543" x2="35586" y2="43078"/>
                        <a14:backgroundMark x1="12326" y1="30710" x2="13618" y2="40900"/>
                        <a14:backgroundMark x1="85189" y1="60436" x2="67893" y2="63036"/>
                        <a14:backgroundMark x1="67893" y1="63036" x2="49801" y2="70134"/>
                        <a14:backgroundMark x1="79324" y1="59382" x2="41849" y2="65777"/>
                        <a14:backgroundMark x1="75646" y1="56290" x2="56759" y2="56430"/>
                        <a14:backgroundMark x1="68390" y1="52635" x2="51889" y2="52987"/>
                        <a14:backgroundMark x1="61531" y1="52635" x2="55467" y2="52916"/>
                        <a14:backgroundMark x1="51193" y1="52565" x2="50298" y2="52635"/>
                        <a14:backgroundMark x1="65905" y1="52424" x2="60139" y2="52354"/>
                        <a14:backgroundMark x1="84195" y1="60365" x2="72763" y2="66058"/>
                        <a14:backgroundMark x1="72763" y1="66058" x2="45427" y2="72523"/>
                        <a14:backgroundMark x1="45427" y1="72523" x2="13718" y2="73999"/>
                        <a14:backgroundMark x1="94036" y1="50808" x2="95825" y2="53760"/>
                        <a14:backgroundMark x1="80915" y1="51862" x2="81213" y2="52846"/>
                        <a14:backgroundMark x1="82406" y1="54954" x2="80915" y2="58046"/>
                        <a14:backgroundMark x1="62227" y1="52143" x2="58250" y2="52846"/>
                        <a14:backgroundMark x1="61829" y1="51933" x2="59841" y2="52003"/>
                        <a14:backgroundMark x1="61531" y1="51933" x2="50994" y2="53057"/>
                        <a14:backgroundMark x1="50994" y1="53057" x2="43936" y2="51300"/>
                        <a14:backgroundMark x1="34493" y1="35699" x2="35487" y2="39564"/>
                        <a14:backgroundMark x1="31312" y1="52424" x2="31312" y2="52424"/>
                        <a14:backgroundMark x1="31610" y1="53760" x2="31610" y2="53760"/>
                        <a14:backgroundMark x1="30915" y1="53760" x2="29920" y2="53830"/>
                        <a14:backgroundMark x1="31710" y1="52916" x2="31710" y2="52916"/>
                        <a14:backgroundMark x1="31511" y1="53127" x2="31511" y2="54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3065" y="4601371"/>
            <a:ext cx="2246505" cy="31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E2A835-AF5A-596E-72BC-62CB3E5A66F3}"/>
              </a:ext>
            </a:extLst>
          </p:cNvPr>
          <p:cNvSpPr txBox="1"/>
          <p:nvPr/>
        </p:nvSpPr>
        <p:spPr>
          <a:xfrm>
            <a:off x="600075" y="6386180"/>
            <a:ext cx="147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d</a:t>
            </a:r>
            <a:r>
              <a:rPr lang="en-VN" dirty="0">
                <a:latin typeface="Arial Nova" panose="020B0504020202020204" pitchFamily="34" charset="0"/>
              </a:rPr>
              <a:t>ev member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EE0C1DC-F68B-0F5D-59A1-13FE6F99C494}"/>
              </a:ext>
            </a:extLst>
          </p:cNvPr>
          <p:cNvSpPr/>
          <p:nvPr/>
        </p:nvSpPr>
        <p:spPr>
          <a:xfrm>
            <a:off x="2106143" y="4731558"/>
            <a:ext cx="1868129" cy="590629"/>
          </a:xfrm>
          <a:custGeom>
            <a:avLst/>
            <a:gdLst>
              <a:gd name="connsiteX0" fmla="*/ 0 w 1868129"/>
              <a:gd name="connsiteY0" fmla="*/ 98440 h 590629"/>
              <a:gd name="connsiteX1" fmla="*/ 98440 w 1868129"/>
              <a:gd name="connsiteY1" fmla="*/ 0 h 590629"/>
              <a:gd name="connsiteX2" fmla="*/ 311355 w 1868129"/>
              <a:gd name="connsiteY2" fmla="*/ 0 h 590629"/>
              <a:gd name="connsiteX3" fmla="*/ 311355 w 1868129"/>
              <a:gd name="connsiteY3" fmla="*/ 0 h 590629"/>
              <a:gd name="connsiteX4" fmla="*/ 778387 w 1868129"/>
              <a:gd name="connsiteY4" fmla="*/ 0 h 590629"/>
              <a:gd name="connsiteX5" fmla="*/ 1293864 w 1868129"/>
              <a:gd name="connsiteY5" fmla="*/ 0 h 590629"/>
              <a:gd name="connsiteX6" fmla="*/ 1769689 w 1868129"/>
              <a:gd name="connsiteY6" fmla="*/ 0 h 590629"/>
              <a:gd name="connsiteX7" fmla="*/ 1868129 w 1868129"/>
              <a:gd name="connsiteY7" fmla="*/ 98440 h 590629"/>
              <a:gd name="connsiteX8" fmla="*/ 1868129 w 1868129"/>
              <a:gd name="connsiteY8" fmla="*/ 344534 h 590629"/>
              <a:gd name="connsiteX9" fmla="*/ 1868129 w 1868129"/>
              <a:gd name="connsiteY9" fmla="*/ 344534 h 590629"/>
              <a:gd name="connsiteX10" fmla="*/ 1868129 w 1868129"/>
              <a:gd name="connsiteY10" fmla="*/ 492191 h 590629"/>
              <a:gd name="connsiteX11" fmla="*/ 1868129 w 1868129"/>
              <a:gd name="connsiteY11" fmla="*/ 492189 h 590629"/>
              <a:gd name="connsiteX12" fmla="*/ 1769689 w 1868129"/>
              <a:gd name="connsiteY12" fmla="*/ 590629 h 590629"/>
              <a:gd name="connsiteX13" fmla="*/ 1274038 w 1868129"/>
              <a:gd name="connsiteY13" fmla="*/ 590629 h 590629"/>
              <a:gd name="connsiteX14" fmla="*/ 778387 w 1868129"/>
              <a:gd name="connsiteY14" fmla="*/ 590629 h 590629"/>
              <a:gd name="connsiteX15" fmla="*/ 477889 w 1868129"/>
              <a:gd name="connsiteY15" fmla="*/ 682616 h 590629"/>
              <a:gd name="connsiteX16" fmla="*/ 200506 w 1868129"/>
              <a:gd name="connsiteY16" fmla="*/ 767528 h 590629"/>
              <a:gd name="connsiteX17" fmla="*/ 311355 w 1868129"/>
              <a:gd name="connsiteY17" fmla="*/ 590629 h 590629"/>
              <a:gd name="connsiteX18" fmla="*/ 98440 w 1868129"/>
              <a:gd name="connsiteY18" fmla="*/ 590629 h 590629"/>
              <a:gd name="connsiteX19" fmla="*/ 0 w 1868129"/>
              <a:gd name="connsiteY19" fmla="*/ 492189 h 590629"/>
              <a:gd name="connsiteX20" fmla="*/ 0 w 1868129"/>
              <a:gd name="connsiteY20" fmla="*/ 492191 h 590629"/>
              <a:gd name="connsiteX21" fmla="*/ 0 w 1868129"/>
              <a:gd name="connsiteY21" fmla="*/ 344534 h 590629"/>
              <a:gd name="connsiteX22" fmla="*/ 0 w 1868129"/>
              <a:gd name="connsiteY22" fmla="*/ 344534 h 590629"/>
              <a:gd name="connsiteX23" fmla="*/ 0 w 1868129"/>
              <a:gd name="connsiteY23" fmla="*/ 98440 h 5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29" h="590629" fill="none" extrusionOk="0">
                <a:moveTo>
                  <a:pt x="0" y="98440"/>
                </a:moveTo>
                <a:cubicBezTo>
                  <a:pt x="2011" y="37891"/>
                  <a:pt x="37987" y="575"/>
                  <a:pt x="98440" y="0"/>
                </a:cubicBezTo>
                <a:cubicBezTo>
                  <a:pt x="142843" y="-14174"/>
                  <a:pt x="218309" y="5362"/>
                  <a:pt x="311355" y="0"/>
                </a:cubicBezTo>
                <a:lnTo>
                  <a:pt x="311355" y="0"/>
                </a:lnTo>
                <a:cubicBezTo>
                  <a:pt x="451213" y="-44128"/>
                  <a:pt x="665757" y="21024"/>
                  <a:pt x="778387" y="0"/>
                </a:cubicBezTo>
                <a:cubicBezTo>
                  <a:pt x="906561" y="-38532"/>
                  <a:pt x="1086469" y="33853"/>
                  <a:pt x="1293864" y="0"/>
                </a:cubicBezTo>
                <a:cubicBezTo>
                  <a:pt x="1501259" y="-33853"/>
                  <a:pt x="1556405" y="4255"/>
                  <a:pt x="1769689" y="0"/>
                </a:cubicBezTo>
                <a:cubicBezTo>
                  <a:pt x="1830607" y="-1670"/>
                  <a:pt x="1867670" y="41548"/>
                  <a:pt x="1868129" y="98440"/>
                </a:cubicBezTo>
                <a:cubicBezTo>
                  <a:pt x="1891473" y="155918"/>
                  <a:pt x="1841380" y="256361"/>
                  <a:pt x="1868129" y="344534"/>
                </a:cubicBezTo>
                <a:lnTo>
                  <a:pt x="1868129" y="344534"/>
                </a:lnTo>
                <a:cubicBezTo>
                  <a:pt x="1878115" y="399505"/>
                  <a:pt x="1859480" y="419525"/>
                  <a:pt x="1868129" y="492191"/>
                </a:cubicBezTo>
                <a:lnTo>
                  <a:pt x="1868129" y="492189"/>
                </a:lnTo>
                <a:cubicBezTo>
                  <a:pt x="1862004" y="555744"/>
                  <a:pt x="1820553" y="606274"/>
                  <a:pt x="1769689" y="590629"/>
                </a:cubicBezTo>
                <a:cubicBezTo>
                  <a:pt x="1556346" y="637168"/>
                  <a:pt x="1514976" y="562463"/>
                  <a:pt x="1274038" y="590629"/>
                </a:cubicBezTo>
                <a:cubicBezTo>
                  <a:pt x="1033100" y="618795"/>
                  <a:pt x="1012890" y="568720"/>
                  <a:pt x="778387" y="590629"/>
                </a:cubicBezTo>
                <a:cubicBezTo>
                  <a:pt x="709164" y="638127"/>
                  <a:pt x="539510" y="636600"/>
                  <a:pt x="477889" y="682616"/>
                </a:cubicBezTo>
                <a:cubicBezTo>
                  <a:pt x="416268" y="728632"/>
                  <a:pt x="256546" y="750354"/>
                  <a:pt x="200506" y="767528"/>
                </a:cubicBezTo>
                <a:cubicBezTo>
                  <a:pt x="231380" y="697436"/>
                  <a:pt x="270874" y="666831"/>
                  <a:pt x="311355" y="590629"/>
                </a:cubicBezTo>
                <a:cubicBezTo>
                  <a:pt x="209904" y="615185"/>
                  <a:pt x="145661" y="582389"/>
                  <a:pt x="98440" y="590629"/>
                </a:cubicBezTo>
                <a:cubicBezTo>
                  <a:pt x="37525" y="588005"/>
                  <a:pt x="288" y="539000"/>
                  <a:pt x="0" y="492189"/>
                </a:cubicBezTo>
                <a:lnTo>
                  <a:pt x="0" y="492191"/>
                </a:lnTo>
                <a:cubicBezTo>
                  <a:pt x="-10703" y="459437"/>
                  <a:pt x="187" y="374707"/>
                  <a:pt x="0" y="344534"/>
                </a:cubicBezTo>
                <a:lnTo>
                  <a:pt x="0" y="344534"/>
                </a:lnTo>
                <a:cubicBezTo>
                  <a:pt x="-13373" y="274286"/>
                  <a:pt x="10573" y="149646"/>
                  <a:pt x="0" y="98440"/>
                </a:cubicBezTo>
                <a:close/>
              </a:path>
              <a:path w="1868129" h="590629" stroke="0" extrusionOk="0">
                <a:moveTo>
                  <a:pt x="0" y="98440"/>
                </a:moveTo>
                <a:cubicBezTo>
                  <a:pt x="12710" y="53018"/>
                  <a:pt x="49310" y="2322"/>
                  <a:pt x="98440" y="0"/>
                </a:cubicBezTo>
                <a:cubicBezTo>
                  <a:pt x="153246" y="-3326"/>
                  <a:pt x="228195" y="12145"/>
                  <a:pt x="311355" y="0"/>
                </a:cubicBezTo>
                <a:lnTo>
                  <a:pt x="311355" y="0"/>
                </a:lnTo>
                <a:cubicBezTo>
                  <a:pt x="517195" y="-36539"/>
                  <a:pt x="570842" y="51662"/>
                  <a:pt x="778387" y="0"/>
                </a:cubicBezTo>
                <a:cubicBezTo>
                  <a:pt x="963469" y="-4353"/>
                  <a:pt x="1030071" y="37443"/>
                  <a:pt x="1244299" y="0"/>
                </a:cubicBezTo>
                <a:cubicBezTo>
                  <a:pt x="1458527" y="-37443"/>
                  <a:pt x="1571183" y="11789"/>
                  <a:pt x="1769689" y="0"/>
                </a:cubicBezTo>
                <a:cubicBezTo>
                  <a:pt x="1831239" y="2653"/>
                  <a:pt x="1868647" y="35992"/>
                  <a:pt x="1868129" y="98440"/>
                </a:cubicBezTo>
                <a:cubicBezTo>
                  <a:pt x="1872796" y="219341"/>
                  <a:pt x="1840825" y="262783"/>
                  <a:pt x="1868129" y="344534"/>
                </a:cubicBezTo>
                <a:lnTo>
                  <a:pt x="1868129" y="344534"/>
                </a:lnTo>
                <a:cubicBezTo>
                  <a:pt x="1883352" y="409387"/>
                  <a:pt x="1866453" y="428694"/>
                  <a:pt x="1868129" y="492191"/>
                </a:cubicBezTo>
                <a:lnTo>
                  <a:pt x="1868129" y="492189"/>
                </a:lnTo>
                <a:cubicBezTo>
                  <a:pt x="1873140" y="560360"/>
                  <a:pt x="1838362" y="586098"/>
                  <a:pt x="1769689" y="590629"/>
                </a:cubicBezTo>
                <a:cubicBezTo>
                  <a:pt x="1644766" y="599475"/>
                  <a:pt x="1466687" y="552120"/>
                  <a:pt x="1274038" y="590629"/>
                </a:cubicBezTo>
                <a:cubicBezTo>
                  <a:pt x="1081389" y="629138"/>
                  <a:pt x="913685" y="556309"/>
                  <a:pt x="778387" y="590629"/>
                </a:cubicBezTo>
                <a:cubicBezTo>
                  <a:pt x="697619" y="625792"/>
                  <a:pt x="623393" y="614932"/>
                  <a:pt x="501004" y="675541"/>
                </a:cubicBezTo>
                <a:cubicBezTo>
                  <a:pt x="378614" y="736149"/>
                  <a:pt x="269615" y="725976"/>
                  <a:pt x="200506" y="767528"/>
                </a:cubicBezTo>
                <a:cubicBezTo>
                  <a:pt x="221542" y="727360"/>
                  <a:pt x="279184" y="652916"/>
                  <a:pt x="311355" y="590629"/>
                </a:cubicBezTo>
                <a:cubicBezTo>
                  <a:pt x="256071" y="592985"/>
                  <a:pt x="179309" y="568177"/>
                  <a:pt x="98440" y="590629"/>
                </a:cubicBezTo>
                <a:cubicBezTo>
                  <a:pt x="43447" y="587981"/>
                  <a:pt x="7699" y="549185"/>
                  <a:pt x="0" y="492189"/>
                </a:cubicBezTo>
                <a:lnTo>
                  <a:pt x="0" y="492191"/>
                </a:lnTo>
                <a:cubicBezTo>
                  <a:pt x="-7320" y="431266"/>
                  <a:pt x="2997" y="412686"/>
                  <a:pt x="0" y="344534"/>
                </a:cubicBezTo>
                <a:lnTo>
                  <a:pt x="0" y="344534"/>
                </a:lnTo>
                <a:cubicBezTo>
                  <a:pt x="-22553" y="237998"/>
                  <a:pt x="1733" y="194949"/>
                  <a:pt x="0" y="9844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wedgeRoundRectCallout">
                    <a:avLst>
                      <a:gd name="adj1" fmla="val -39267"/>
                      <a:gd name="adj2" fmla="val 79951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700" dirty="0">
                <a:solidFill>
                  <a:schemeClr val="tx1"/>
                </a:solidFill>
                <a:latin typeface="Arial Nova" panose="020B0504020202020204" pitchFamily="34" charset="0"/>
              </a:rPr>
              <a:t>Now we need an 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49470A-909E-BDDF-644A-4058F6103CB2}"/>
              </a:ext>
            </a:extLst>
          </p:cNvPr>
          <p:cNvSpPr txBox="1"/>
          <p:nvPr/>
        </p:nvSpPr>
        <p:spPr>
          <a:xfrm>
            <a:off x="-4038576" y="373320"/>
            <a:ext cx="3778251" cy="720507"/>
          </a:xfrm>
          <a:custGeom>
            <a:avLst/>
            <a:gdLst>
              <a:gd name="connsiteX0" fmla="*/ 0 w 3778251"/>
              <a:gd name="connsiteY0" fmla="*/ 235995 h 720507"/>
              <a:gd name="connsiteX1" fmla="*/ 235995 w 3778251"/>
              <a:gd name="connsiteY1" fmla="*/ 0 h 720507"/>
              <a:gd name="connsiteX2" fmla="*/ 831122 w 3778251"/>
              <a:gd name="connsiteY2" fmla="*/ 0 h 720507"/>
              <a:gd name="connsiteX3" fmla="*/ 1492374 w 3778251"/>
              <a:gd name="connsiteY3" fmla="*/ 0 h 720507"/>
              <a:gd name="connsiteX4" fmla="*/ 2087501 w 3778251"/>
              <a:gd name="connsiteY4" fmla="*/ 0 h 720507"/>
              <a:gd name="connsiteX5" fmla="*/ 2748753 w 3778251"/>
              <a:gd name="connsiteY5" fmla="*/ 0 h 720507"/>
              <a:gd name="connsiteX6" fmla="*/ 3542256 w 3778251"/>
              <a:gd name="connsiteY6" fmla="*/ 0 h 720507"/>
              <a:gd name="connsiteX7" fmla="*/ 3778251 w 3778251"/>
              <a:gd name="connsiteY7" fmla="*/ 235995 h 720507"/>
              <a:gd name="connsiteX8" fmla="*/ 3778251 w 3778251"/>
              <a:gd name="connsiteY8" fmla="*/ 484512 h 720507"/>
              <a:gd name="connsiteX9" fmla="*/ 3542256 w 3778251"/>
              <a:gd name="connsiteY9" fmla="*/ 720507 h 720507"/>
              <a:gd name="connsiteX10" fmla="*/ 2914066 w 3778251"/>
              <a:gd name="connsiteY10" fmla="*/ 720507 h 720507"/>
              <a:gd name="connsiteX11" fmla="*/ 2352002 w 3778251"/>
              <a:gd name="connsiteY11" fmla="*/ 720507 h 720507"/>
              <a:gd name="connsiteX12" fmla="*/ 1657687 w 3778251"/>
              <a:gd name="connsiteY12" fmla="*/ 720507 h 720507"/>
              <a:gd name="connsiteX13" fmla="*/ 1062560 w 3778251"/>
              <a:gd name="connsiteY13" fmla="*/ 720507 h 720507"/>
              <a:gd name="connsiteX14" fmla="*/ 235995 w 3778251"/>
              <a:gd name="connsiteY14" fmla="*/ 720507 h 720507"/>
              <a:gd name="connsiteX15" fmla="*/ 0 w 3778251"/>
              <a:gd name="connsiteY15" fmla="*/ 484512 h 720507"/>
              <a:gd name="connsiteX16" fmla="*/ 0 w 3778251"/>
              <a:gd name="connsiteY16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8251" h="720507" fill="none" extrusionOk="0">
                <a:moveTo>
                  <a:pt x="0" y="235995"/>
                </a:moveTo>
                <a:cubicBezTo>
                  <a:pt x="-3606" y="112107"/>
                  <a:pt x="110568" y="3648"/>
                  <a:pt x="235995" y="0"/>
                </a:cubicBezTo>
                <a:cubicBezTo>
                  <a:pt x="412903" y="-15214"/>
                  <a:pt x="576609" y="1117"/>
                  <a:pt x="831122" y="0"/>
                </a:cubicBezTo>
                <a:cubicBezTo>
                  <a:pt x="1085635" y="-1117"/>
                  <a:pt x="1267596" y="6326"/>
                  <a:pt x="1492374" y="0"/>
                </a:cubicBezTo>
                <a:cubicBezTo>
                  <a:pt x="1717152" y="-6326"/>
                  <a:pt x="1959962" y="20130"/>
                  <a:pt x="2087501" y="0"/>
                </a:cubicBezTo>
                <a:cubicBezTo>
                  <a:pt x="2215040" y="-20130"/>
                  <a:pt x="2514077" y="-10148"/>
                  <a:pt x="2748753" y="0"/>
                </a:cubicBezTo>
                <a:cubicBezTo>
                  <a:pt x="2983429" y="10148"/>
                  <a:pt x="3208098" y="-20451"/>
                  <a:pt x="3542256" y="0"/>
                </a:cubicBezTo>
                <a:cubicBezTo>
                  <a:pt x="3679700" y="-21861"/>
                  <a:pt x="3792816" y="121407"/>
                  <a:pt x="3778251" y="235995"/>
                </a:cubicBezTo>
                <a:cubicBezTo>
                  <a:pt x="3766232" y="302424"/>
                  <a:pt x="3767408" y="394351"/>
                  <a:pt x="3778251" y="484512"/>
                </a:cubicBezTo>
                <a:cubicBezTo>
                  <a:pt x="3777706" y="603547"/>
                  <a:pt x="3689652" y="731255"/>
                  <a:pt x="3542256" y="720507"/>
                </a:cubicBezTo>
                <a:cubicBezTo>
                  <a:pt x="3398752" y="712523"/>
                  <a:pt x="3116296" y="736460"/>
                  <a:pt x="2914066" y="720507"/>
                </a:cubicBezTo>
                <a:cubicBezTo>
                  <a:pt x="2711836" y="704555"/>
                  <a:pt x="2546995" y="706626"/>
                  <a:pt x="2352002" y="720507"/>
                </a:cubicBezTo>
                <a:cubicBezTo>
                  <a:pt x="2157009" y="734388"/>
                  <a:pt x="1974301" y="732524"/>
                  <a:pt x="1657687" y="720507"/>
                </a:cubicBezTo>
                <a:cubicBezTo>
                  <a:pt x="1341074" y="708490"/>
                  <a:pt x="1191790" y="713344"/>
                  <a:pt x="1062560" y="720507"/>
                </a:cubicBezTo>
                <a:cubicBezTo>
                  <a:pt x="933330" y="727670"/>
                  <a:pt x="465236" y="709554"/>
                  <a:pt x="235995" y="720507"/>
                </a:cubicBezTo>
                <a:cubicBezTo>
                  <a:pt x="109160" y="705227"/>
                  <a:pt x="-30944" y="613851"/>
                  <a:pt x="0" y="484512"/>
                </a:cubicBezTo>
                <a:cubicBezTo>
                  <a:pt x="-2381" y="396791"/>
                  <a:pt x="4887" y="348272"/>
                  <a:pt x="0" y="235995"/>
                </a:cubicBezTo>
                <a:close/>
              </a:path>
              <a:path w="3778251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516907" y="4686"/>
                  <a:pt x="707563" y="2048"/>
                  <a:pt x="963372" y="0"/>
                </a:cubicBezTo>
                <a:cubicBezTo>
                  <a:pt x="1219181" y="-2048"/>
                  <a:pt x="1355476" y="23243"/>
                  <a:pt x="1591562" y="0"/>
                </a:cubicBezTo>
                <a:cubicBezTo>
                  <a:pt x="1827648" y="-23243"/>
                  <a:pt x="2045132" y="17473"/>
                  <a:pt x="2186689" y="0"/>
                </a:cubicBezTo>
                <a:cubicBezTo>
                  <a:pt x="2328246" y="-17473"/>
                  <a:pt x="2607193" y="-15360"/>
                  <a:pt x="2881004" y="0"/>
                </a:cubicBezTo>
                <a:cubicBezTo>
                  <a:pt x="3154815" y="15360"/>
                  <a:pt x="3323335" y="33044"/>
                  <a:pt x="3542256" y="0"/>
                </a:cubicBezTo>
                <a:cubicBezTo>
                  <a:pt x="3687039" y="-23511"/>
                  <a:pt x="3773168" y="110126"/>
                  <a:pt x="3778251" y="235995"/>
                </a:cubicBezTo>
                <a:cubicBezTo>
                  <a:pt x="3769871" y="289141"/>
                  <a:pt x="3788791" y="430010"/>
                  <a:pt x="3778251" y="484512"/>
                </a:cubicBezTo>
                <a:cubicBezTo>
                  <a:pt x="3787804" y="617145"/>
                  <a:pt x="3663724" y="719073"/>
                  <a:pt x="3542256" y="720507"/>
                </a:cubicBezTo>
                <a:cubicBezTo>
                  <a:pt x="3277533" y="712350"/>
                  <a:pt x="3118597" y="742453"/>
                  <a:pt x="2881004" y="720507"/>
                </a:cubicBezTo>
                <a:cubicBezTo>
                  <a:pt x="2643411" y="698561"/>
                  <a:pt x="2467625" y="746965"/>
                  <a:pt x="2252814" y="720507"/>
                </a:cubicBezTo>
                <a:cubicBezTo>
                  <a:pt x="2038003" y="694050"/>
                  <a:pt x="1782895" y="738325"/>
                  <a:pt x="1525437" y="720507"/>
                </a:cubicBezTo>
                <a:cubicBezTo>
                  <a:pt x="1267979" y="702689"/>
                  <a:pt x="1159369" y="693021"/>
                  <a:pt x="798059" y="720507"/>
                </a:cubicBezTo>
                <a:cubicBezTo>
                  <a:pt x="436749" y="747993"/>
                  <a:pt x="437635" y="721162"/>
                  <a:pt x="235995" y="720507"/>
                </a:cubicBezTo>
                <a:cubicBezTo>
                  <a:pt x="92738" y="708334"/>
                  <a:pt x="-7782" y="603214"/>
                  <a:pt x="0" y="484512"/>
                </a:cubicBezTo>
                <a:cubicBezTo>
                  <a:pt x="-9514" y="401626"/>
                  <a:pt x="-7185" y="357913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Design Mechanism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947631-4D02-CA82-9180-A62EE8F5EC82}"/>
              </a:ext>
            </a:extLst>
          </p:cNvPr>
          <p:cNvSpPr txBox="1"/>
          <p:nvPr/>
        </p:nvSpPr>
        <p:spPr>
          <a:xfrm>
            <a:off x="4897544" y="373320"/>
            <a:ext cx="2390817" cy="646986"/>
          </a:xfrm>
          <a:custGeom>
            <a:avLst/>
            <a:gdLst>
              <a:gd name="connsiteX0" fmla="*/ 0 w 2390817"/>
              <a:gd name="connsiteY0" fmla="*/ 211914 h 646986"/>
              <a:gd name="connsiteX1" fmla="*/ 211914 w 2390817"/>
              <a:gd name="connsiteY1" fmla="*/ 0 h 646986"/>
              <a:gd name="connsiteX2" fmla="*/ 887247 w 2390817"/>
              <a:gd name="connsiteY2" fmla="*/ 0 h 646986"/>
              <a:gd name="connsiteX3" fmla="*/ 1542910 w 2390817"/>
              <a:gd name="connsiteY3" fmla="*/ 0 h 646986"/>
              <a:gd name="connsiteX4" fmla="*/ 2178903 w 2390817"/>
              <a:gd name="connsiteY4" fmla="*/ 0 h 646986"/>
              <a:gd name="connsiteX5" fmla="*/ 2390817 w 2390817"/>
              <a:gd name="connsiteY5" fmla="*/ 211914 h 646986"/>
              <a:gd name="connsiteX6" fmla="*/ 2390817 w 2390817"/>
              <a:gd name="connsiteY6" fmla="*/ 435072 h 646986"/>
              <a:gd name="connsiteX7" fmla="*/ 2178903 w 2390817"/>
              <a:gd name="connsiteY7" fmla="*/ 646986 h 646986"/>
              <a:gd name="connsiteX8" fmla="*/ 1503570 w 2390817"/>
              <a:gd name="connsiteY8" fmla="*/ 646986 h 646986"/>
              <a:gd name="connsiteX9" fmla="*/ 906917 w 2390817"/>
              <a:gd name="connsiteY9" fmla="*/ 646986 h 646986"/>
              <a:gd name="connsiteX10" fmla="*/ 211914 w 2390817"/>
              <a:gd name="connsiteY10" fmla="*/ 646986 h 646986"/>
              <a:gd name="connsiteX11" fmla="*/ 0 w 2390817"/>
              <a:gd name="connsiteY11" fmla="*/ 435072 h 646986"/>
              <a:gd name="connsiteX12" fmla="*/ 0 w 2390817"/>
              <a:gd name="connsiteY12" fmla="*/ 211914 h 64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90817" h="646986" fill="none" extrusionOk="0">
                <a:moveTo>
                  <a:pt x="0" y="211914"/>
                </a:moveTo>
                <a:cubicBezTo>
                  <a:pt x="-10611" y="96619"/>
                  <a:pt x="74802" y="-13851"/>
                  <a:pt x="211914" y="0"/>
                </a:cubicBezTo>
                <a:cubicBezTo>
                  <a:pt x="399481" y="-957"/>
                  <a:pt x="597529" y="19160"/>
                  <a:pt x="887247" y="0"/>
                </a:cubicBezTo>
                <a:cubicBezTo>
                  <a:pt x="1176965" y="-19160"/>
                  <a:pt x="1358549" y="3892"/>
                  <a:pt x="1542910" y="0"/>
                </a:cubicBezTo>
                <a:cubicBezTo>
                  <a:pt x="1727271" y="-3892"/>
                  <a:pt x="1950152" y="20109"/>
                  <a:pt x="2178903" y="0"/>
                </a:cubicBezTo>
                <a:cubicBezTo>
                  <a:pt x="2271108" y="1022"/>
                  <a:pt x="2404400" y="70392"/>
                  <a:pt x="2390817" y="211914"/>
                </a:cubicBezTo>
                <a:cubicBezTo>
                  <a:pt x="2399705" y="292677"/>
                  <a:pt x="2384325" y="377894"/>
                  <a:pt x="2390817" y="435072"/>
                </a:cubicBezTo>
                <a:cubicBezTo>
                  <a:pt x="2393629" y="557677"/>
                  <a:pt x="2292991" y="648541"/>
                  <a:pt x="2178903" y="646986"/>
                </a:cubicBezTo>
                <a:cubicBezTo>
                  <a:pt x="1970258" y="637615"/>
                  <a:pt x="1642151" y="676304"/>
                  <a:pt x="1503570" y="646986"/>
                </a:cubicBezTo>
                <a:cubicBezTo>
                  <a:pt x="1364989" y="617668"/>
                  <a:pt x="1099271" y="635853"/>
                  <a:pt x="906917" y="646986"/>
                </a:cubicBezTo>
                <a:cubicBezTo>
                  <a:pt x="714563" y="658119"/>
                  <a:pt x="395580" y="613554"/>
                  <a:pt x="211914" y="646986"/>
                </a:cubicBezTo>
                <a:cubicBezTo>
                  <a:pt x="109724" y="652182"/>
                  <a:pt x="2797" y="561529"/>
                  <a:pt x="0" y="435072"/>
                </a:cubicBezTo>
                <a:cubicBezTo>
                  <a:pt x="-8233" y="355823"/>
                  <a:pt x="-2160" y="298912"/>
                  <a:pt x="0" y="211914"/>
                </a:cubicBezTo>
                <a:close/>
              </a:path>
              <a:path w="2390817" h="646986" stroke="0" extrusionOk="0">
                <a:moveTo>
                  <a:pt x="0" y="211914"/>
                </a:moveTo>
                <a:cubicBezTo>
                  <a:pt x="-17338" y="84183"/>
                  <a:pt x="78192" y="6262"/>
                  <a:pt x="211914" y="0"/>
                </a:cubicBezTo>
                <a:cubicBezTo>
                  <a:pt x="526267" y="-7524"/>
                  <a:pt x="733484" y="-33638"/>
                  <a:pt x="906917" y="0"/>
                </a:cubicBezTo>
                <a:cubicBezTo>
                  <a:pt x="1080350" y="33638"/>
                  <a:pt x="1300507" y="-12496"/>
                  <a:pt x="1542910" y="0"/>
                </a:cubicBezTo>
                <a:cubicBezTo>
                  <a:pt x="1785313" y="12496"/>
                  <a:pt x="1865981" y="-7513"/>
                  <a:pt x="2178903" y="0"/>
                </a:cubicBezTo>
                <a:cubicBezTo>
                  <a:pt x="2287548" y="-27031"/>
                  <a:pt x="2397035" y="71866"/>
                  <a:pt x="2390817" y="211914"/>
                </a:cubicBezTo>
                <a:cubicBezTo>
                  <a:pt x="2401627" y="297645"/>
                  <a:pt x="2387847" y="374097"/>
                  <a:pt x="2390817" y="435072"/>
                </a:cubicBezTo>
                <a:cubicBezTo>
                  <a:pt x="2390226" y="546471"/>
                  <a:pt x="2287713" y="658419"/>
                  <a:pt x="2178903" y="646986"/>
                </a:cubicBezTo>
                <a:cubicBezTo>
                  <a:pt x="1901406" y="656775"/>
                  <a:pt x="1707334" y="653002"/>
                  <a:pt x="1562580" y="646986"/>
                </a:cubicBezTo>
                <a:cubicBezTo>
                  <a:pt x="1417826" y="640970"/>
                  <a:pt x="1182754" y="634616"/>
                  <a:pt x="906917" y="646986"/>
                </a:cubicBezTo>
                <a:cubicBezTo>
                  <a:pt x="631080" y="659356"/>
                  <a:pt x="459097" y="662584"/>
                  <a:pt x="211914" y="646986"/>
                </a:cubicBezTo>
                <a:cubicBezTo>
                  <a:pt x="113250" y="628830"/>
                  <a:pt x="4598" y="549144"/>
                  <a:pt x="0" y="435072"/>
                </a:cubicBezTo>
                <a:cubicBezTo>
                  <a:pt x="-5785" y="336608"/>
                  <a:pt x="8479" y="316302"/>
                  <a:pt x="0" y="211914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Introduction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8217AE-C593-4AF1-7A30-CD484A02EF79}"/>
              </a:ext>
            </a:extLst>
          </p:cNvPr>
          <p:cNvSpPr txBox="1"/>
          <p:nvPr/>
        </p:nvSpPr>
        <p:spPr>
          <a:xfrm>
            <a:off x="7366706" y="837383"/>
            <a:ext cx="4734436" cy="5721072"/>
          </a:xfrm>
          <a:custGeom>
            <a:avLst/>
            <a:gdLst>
              <a:gd name="connsiteX0" fmla="*/ 0 w 4734436"/>
              <a:gd name="connsiteY0" fmla="*/ 789088 h 5721072"/>
              <a:gd name="connsiteX1" fmla="*/ 789088 w 4734436"/>
              <a:gd name="connsiteY1" fmla="*/ 0 h 5721072"/>
              <a:gd name="connsiteX2" fmla="*/ 1483465 w 4734436"/>
              <a:gd name="connsiteY2" fmla="*/ 0 h 5721072"/>
              <a:gd name="connsiteX3" fmla="*/ 2083155 w 4734436"/>
              <a:gd name="connsiteY3" fmla="*/ 0 h 5721072"/>
              <a:gd name="connsiteX4" fmla="*/ 2651281 w 4734436"/>
              <a:gd name="connsiteY4" fmla="*/ 0 h 5721072"/>
              <a:gd name="connsiteX5" fmla="*/ 3314096 w 4734436"/>
              <a:gd name="connsiteY5" fmla="*/ 0 h 5721072"/>
              <a:gd name="connsiteX6" fmla="*/ 3945348 w 4734436"/>
              <a:gd name="connsiteY6" fmla="*/ 0 h 5721072"/>
              <a:gd name="connsiteX7" fmla="*/ 4734436 w 4734436"/>
              <a:gd name="connsiteY7" fmla="*/ 789088 h 5721072"/>
              <a:gd name="connsiteX8" fmla="*/ 4734436 w 4734436"/>
              <a:gd name="connsiteY8" fmla="*/ 1479571 h 5721072"/>
              <a:gd name="connsiteX9" fmla="*/ 4734436 w 4734436"/>
              <a:gd name="connsiteY9" fmla="*/ 2045766 h 5721072"/>
              <a:gd name="connsiteX10" fmla="*/ 4734436 w 4734436"/>
              <a:gd name="connsiteY10" fmla="*/ 2736249 h 5721072"/>
              <a:gd name="connsiteX11" fmla="*/ 4734436 w 4734436"/>
              <a:gd name="connsiteY11" fmla="*/ 3426732 h 5721072"/>
              <a:gd name="connsiteX12" fmla="*/ 4734436 w 4734436"/>
              <a:gd name="connsiteY12" fmla="*/ 4075785 h 5721072"/>
              <a:gd name="connsiteX13" fmla="*/ 4734436 w 4734436"/>
              <a:gd name="connsiteY13" fmla="*/ 4931984 h 5721072"/>
              <a:gd name="connsiteX14" fmla="*/ 3945348 w 4734436"/>
              <a:gd name="connsiteY14" fmla="*/ 5721072 h 5721072"/>
              <a:gd name="connsiteX15" fmla="*/ 3314096 w 4734436"/>
              <a:gd name="connsiteY15" fmla="*/ 5721072 h 5721072"/>
              <a:gd name="connsiteX16" fmla="*/ 2619719 w 4734436"/>
              <a:gd name="connsiteY16" fmla="*/ 5721072 h 5721072"/>
              <a:gd name="connsiteX17" fmla="*/ 1988467 w 4734436"/>
              <a:gd name="connsiteY17" fmla="*/ 5721072 h 5721072"/>
              <a:gd name="connsiteX18" fmla="*/ 1451903 w 4734436"/>
              <a:gd name="connsiteY18" fmla="*/ 5721072 h 5721072"/>
              <a:gd name="connsiteX19" fmla="*/ 789088 w 4734436"/>
              <a:gd name="connsiteY19" fmla="*/ 5721072 h 5721072"/>
              <a:gd name="connsiteX20" fmla="*/ 0 w 4734436"/>
              <a:gd name="connsiteY20" fmla="*/ 4931984 h 5721072"/>
              <a:gd name="connsiteX21" fmla="*/ 0 w 4734436"/>
              <a:gd name="connsiteY21" fmla="*/ 4282930 h 5721072"/>
              <a:gd name="connsiteX22" fmla="*/ 0 w 4734436"/>
              <a:gd name="connsiteY22" fmla="*/ 3592448 h 5721072"/>
              <a:gd name="connsiteX23" fmla="*/ 0 w 4734436"/>
              <a:gd name="connsiteY23" fmla="*/ 3026252 h 5721072"/>
              <a:gd name="connsiteX24" fmla="*/ 0 w 4734436"/>
              <a:gd name="connsiteY24" fmla="*/ 2460056 h 5721072"/>
              <a:gd name="connsiteX25" fmla="*/ 0 w 4734436"/>
              <a:gd name="connsiteY25" fmla="*/ 1769573 h 5721072"/>
              <a:gd name="connsiteX26" fmla="*/ 0 w 4734436"/>
              <a:gd name="connsiteY26" fmla="*/ 789088 h 572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734436" h="5721072" extrusionOk="0">
                <a:moveTo>
                  <a:pt x="0" y="789088"/>
                </a:moveTo>
                <a:cubicBezTo>
                  <a:pt x="-83066" y="302050"/>
                  <a:pt x="332069" y="7964"/>
                  <a:pt x="789088" y="0"/>
                </a:cubicBezTo>
                <a:cubicBezTo>
                  <a:pt x="929262" y="28605"/>
                  <a:pt x="1219630" y="-1941"/>
                  <a:pt x="1483465" y="0"/>
                </a:cubicBezTo>
                <a:cubicBezTo>
                  <a:pt x="1747300" y="1941"/>
                  <a:pt x="1879771" y="9518"/>
                  <a:pt x="2083155" y="0"/>
                </a:cubicBezTo>
                <a:cubicBezTo>
                  <a:pt x="2286539" y="-9518"/>
                  <a:pt x="2489825" y="-184"/>
                  <a:pt x="2651281" y="0"/>
                </a:cubicBezTo>
                <a:cubicBezTo>
                  <a:pt x="2812737" y="184"/>
                  <a:pt x="2986858" y="26190"/>
                  <a:pt x="3314096" y="0"/>
                </a:cubicBezTo>
                <a:cubicBezTo>
                  <a:pt x="3641335" y="-26190"/>
                  <a:pt x="3801430" y="-3954"/>
                  <a:pt x="3945348" y="0"/>
                </a:cubicBezTo>
                <a:cubicBezTo>
                  <a:pt x="4405621" y="-39825"/>
                  <a:pt x="4670097" y="409827"/>
                  <a:pt x="4734436" y="789088"/>
                </a:cubicBezTo>
                <a:cubicBezTo>
                  <a:pt x="4731627" y="1072396"/>
                  <a:pt x="4764946" y="1254736"/>
                  <a:pt x="4734436" y="1479571"/>
                </a:cubicBezTo>
                <a:cubicBezTo>
                  <a:pt x="4703926" y="1704406"/>
                  <a:pt x="4722549" y="1914745"/>
                  <a:pt x="4734436" y="2045766"/>
                </a:cubicBezTo>
                <a:cubicBezTo>
                  <a:pt x="4746323" y="2176787"/>
                  <a:pt x="4716019" y="2482562"/>
                  <a:pt x="4734436" y="2736249"/>
                </a:cubicBezTo>
                <a:cubicBezTo>
                  <a:pt x="4752853" y="2989936"/>
                  <a:pt x="4725754" y="3118451"/>
                  <a:pt x="4734436" y="3426732"/>
                </a:cubicBezTo>
                <a:cubicBezTo>
                  <a:pt x="4743118" y="3735013"/>
                  <a:pt x="4728766" y="3872228"/>
                  <a:pt x="4734436" y="4075785"/>
                </a:cubicBezTo>
                <a:cubicBezTo>
                  <a:pt x="4740106" y="4279342"/>
                  <a:pt x="4700659" y="4736932"/>
                  <a:pt x="4734436" y="4931984"/>
                </a:cubicBezTo>
                <a:cubicBezTo>
                  <a:pt x="4774259" y="5318348"/>
                  <a:pt x="4297778" y="5688843"/>
                  <a:pt x="3945348" y="5721072"/>
                </a:cubicBezTo>
                <a:cubicBezTo>
                  <a:pt x="3769529" y="5704219"/>
                  <a:pt x="3593364" y="5712047"/>
                  <a:pt x="3314096" y="5721072"/>
                </a:cubicBezTo>
                <a:cubicBezTo>
                  <a:pt x="3034828" y="5730097"/>
                  <a:pt x="2799535" y="5693737"/>
                  <a:pt x="2619719" y="5721072"/>
                </a:cubicBezTo>
                <a:cubicBezTo>
                  <a:pt x="2439903" y="5748407"/>
                  <a:pt x="2249978" y="5724273"/>
                  <a:pt x="1988467" y="5721072"/>
                </a:cubicBezTo>
                <a:cubicBezTo>
                  <a:pt x="1726956" y="5717871"/>
                  <a:pt x="1633949" y="5730846"/>
                  <a:pt x="1451903" y="5721072"/>
                </a:cubicBezTo>
                <a:cubicBezTo>
                  <a:pt x="1269857" y="5711298"/>
                  <a:pt x="1114156" y="5702723"/>
                  <a:pt x="789088" y="5721072"/>
                </a:cubicBezTo>
                <a:cubicBezTo>
                  <a:pt x="415577" y="5684123"/>
                  <a:pt x="-24104" y="5406052"/>
                  <a:pt x="0" y="4931984"/>
                </a:cubicBezTo>
                <a:cubicBezTo>
                  <a:pt x="-16978" y="4776825"/>
                  <a:pt x="-31235" y="4571612"/>
                  <a:pt x="0" y="4282930"/>
                </a:cubicBezTo>
                <a:cubicBezTo>
                  <a:pt x="31235" y="3994248"/>
                  <a:pt x="20782" y="3824591"/>
                  <a:pt x="0" y="3592448"/>
                </a:cubicBezTo>
                <a:cubicBezTo>
                  <a:pt x="-20782" y="3360305"/>
                  <a:pt x="-15789" y="3193612"/>
                  <a:pt x="0" y="3026252"/>
                </a:cubicBezTo>
                <a:cubicBezTo>
                  <a:pt x="15789" y="2858892"/>
                  <a:pt x="11415" y="2733439"/>
                  <a:pt x="0" y="2460056"/>
                </a:cubicBezTo>
                <a:cubicBezTo>
                  <a:pt x="-11415" y="2186673"/>
                  <a:pt x="-10905" y="1970181"/>
                  <a:pt x="0" y="1769573"/>
                </a:cubicBezTo>
                <a:cubicBezTo>
                  <a:pt x="10905" y="1568965"/>
                  <a:pt x="29420" y="1045557"/>
                  <a:pt x="0" y="789088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VN" sz="2400" dirty="0">
                <a:latin typeface="Arial Nova" panose="020B0504020202020204" pitchFamily="34" charset="0"/>
              </a:rPr>
              <a:t>Tool using: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Arial Nova" panose="020B0504020202020204" pitchFamily="34" charset="0"/>
              </a:rPr>
              <a:t>Java 1.9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Arial Nova" panose="020B0504020202020204" pitchFamily="34" charset="0"/>
              </a:rPr>
              <a:t>Desugaring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Arial Nova" panose="020B0504020202020204" pitchFamily="34" charset="0"/>
              </a:rPr>
              <a:t>Android Gradle Version 7.3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Arial Nova" panose="020B0504020202020204" pitchFamily="34" charset="0"/>
              </a:rPr>
              <a:t>Gradle Version 7.4</a:t>
            </a:r>
          </a:p>
          <a:p>
            <a:endParaRPr lang="en-VN" sz="2400" dirty="0">
              <a:latin typeface="Arial Nova" panose="020B0504020202020204" pitchFamily="34" charset="0"/>
            </a:endParaRPr>
          </a:p>
          <a:p>
            <a:r>
              <a:rPr lang="en-VN" sz="2400" dirty="0">
                <a:latin typeface="Arial Nova" panose="020B0504020202020204" pitchFamily="34" charset="0"/>
              </a:rPr>
              <a:t>Minimum 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Arial Nova" panose="020B0504020202020204" pitchFamily="34" charset="0"/>
              </a:rPr>
              <a:t>Android Lolipop (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VN" sz="2400" dirty="0">
              <a:latin typeface="Arial Nova" panose="020B0504020202020204" pitchFamily="34" charset="0"/>
            </a:endParaRPr>
          </a:p>
          <a:p>
            <a:r>
              <a:rPr lang="en-VN" sz="2400" dirty="0">
                <a:latin typeface="Arial Nova" panose="020B0504020202020204" pitchFamily="34" charset="0"/>
              </a:rPr>
              <a:t>Recommended requirements: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Arial Nova" panose="020B0504020202020204" pitchFamily="34" charset="0"/>
              </a:rPr>
              <a:t>Android Pie (9.0)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VN" sz="2400" dirty="0">
              <a:latin typeface="Arial Nova" panose="020B0504020202020204" pitchFamily="34" charset="0"/>
            </a:endParaRPr>
          </a:p>
          <a:p>
            <a:r>
              <a:rPr lang="en-VN" sz="2400" dirty="0">
                <a:latin typeface="Arial Nova" panose="020B0504020202020204" pitchFamily="34" charset="0"/>
              </a:rPr>
              <a:t>References: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 Nova" panose="020B0504020202020204" pitchFamily="34" charset="0"/>
                <a:hlinkClick r:id="rId13"/>
              </a:rPr>
              <a:t>Official Android Documents</a:t>
            </a:r>
            <a:endParaRPr lang="en-VN" sz="2400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844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7BD3B1-4DF9-0AD2-0502-D2BC042277ED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737DD-A7DA-6304-83A8-BADE871B54A6}"/>
              </a:ext>
            </a:extLst>
          </p:cNvPr>
          <p:cNvSpPr txBox="1"/>
          <p:nvPr/>
        </p:nvSpPr>
        <p:spPr>
          <a:xfrm>
            <a:off x="12453625" y="373320"/>
            <a:ext cx="2390817" cy="646986"/>
          </a:xfrm>
          <a:custGeom>
            <a:avLst/>
            <a:gdLst>
              <a:gd name="connsiteX0" fmla="*/ 0 w 2390817"/>
              <a:gd name="connsiteY0" fmla="*/ 211914 h 646986"/>
              <a:gd name="connsiteX1" fmla="*/ 211914 w 2390817"/>
              <a:gd name="connsiteY1" fmla="*/ 0 h 646986"/>
              <a:gd name="connsiteX2" fmla="*/ 887247 w 2390817"/>
              <a:gd name="connsiteY2" fmla="*/ 0 h 646986"/>
              <a:gd name="connsiteX3" fmla="*/ 1542910 w 2390817"/>
              <a:gd name="connsiteY3" fmla="*/ 0 h 646986"/>
              <a:gd name="connsiteX4" fmla="*/ 2178903 w 2390817"/>
              <a:gd name="connsiteY4" fmla="*/ 0 h 646986"/>
              <a:gd name="connsiteX5" fmla="*/ 2390817 w 2390817"/>
              <a:gd name="connsiteY5" fmla="*/ 211914 h 646986"/>
              <a:gd name="connsiteX6" fmla="*/ 2390817 w 2390817"/>
              <a:gd name="connsiteY6" fmla="*/ 435072 h 646986"/>
              <a:gd name="connsiteX7" fmla="*/ 2178903 w 2390817"/>
              <a:gd name="connsiteY7" fmla="*/ 646986 h 646986"/>
              <a:gd name="connsiteX8" fmla="*/ 1503570 w 2390817"/>
              <a:gd name="connsiteY8" fmla="*/ 646986 h 646986"/>
              <a:gd name="connsiteX9" fmla="*/ 906917 w 2390817"/>
              <a:gd name="connsiteY9" fmla="*/ 646986 h 646986"/>
              <a:gd name="connsiteX10" fmla="*/ 211914 w 2390817"/>
              <a:gd name="connsiteY10" fmla="*/ 646986 h 646986"/>
              <a:gd name="connsiteX11" fmla="*/ 0 w 2390817"/>
              <a:gd name="connsiteY11" fmla="*/ 435072 h 646986"/>
              <a:gd name="connsiteX12" fmla="*/ 0 w 2390817"/>
              <a:gd name="connsiteY12" fmla="*/ 211914 h 64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90817" h="646986" fill="none" extrusionOk="0">
                <a:moveTo>
                  <a:pt x="0" y="211914"/>
                </a:moveTo>
                <a:cubicBezTo>
                  <a:pt x="-10611" y="96619"/>
                  <a:pt x="74802" y="-13851"/>
                  <a:pt x="211914" y="0"/>
                </a:cubicBezTo>
                <a:cubicBezTo>
                  <a:pt x="399481" y="-957"/>
                  <a:pt x="597529" y="19160"/>
                  <a:pt x="887247" y="0"/>
                </a:cubicBezTo>
                <a:cubicBezTo>
                  <a:pt x="1176965" y="-19160"/>
                  <a:pt x="1358549" y="3892"/>
                  <a:pt x="1542910" y="0"/>
                </a:cubicBezTo>
                <a:cubicBezTo>
                  <a:pt x="1727271" y="-3892"/>
                  <a:pt x="1950152" y="20109"/>
                  <a:pt x="2178903" y="0"/>
                </a:cubicBezTo>
                <a:cubicBezTo>
                  <a:pt x="2271108" y="1022"/>
                  <a:pt x="2404400" y="70392"/>
                  <a:pt x="2390817" y="211914"/>
                </a:cubicBezTo>
                <a:cubicBezTo>
                  <a:pt x="2399705" y="292677"/>
                  <a:pt x="2384325" y="377894"/>
                  <a:pt x="2390817" y="435072"/>
                </a:cubicBezTo>
                <a:cubicBezTo>
                  <a:pt x="2393629" y="557677"/>
                  <a:pt x="2292991" y="648541"/>
                  <a:pt x="2178903" y="646986"/>
                </a:cubicBezTo>
                <a:cubicBezTo>
                  <a:pt x="1970258" y="637615"/>
                  <a:pt x="1642151" y="676304"/>
                  <a:pt x="1503570" y="646986"/>
                </a:cubicBezTo>
                <a:cubicBezTo>
                  <a:pt x="1364989" y="617668"/>
                  <a:pt x="1099271" y="635853"/>
                  <a:pt x="906917" y="646986"/>
                </a:cubicBezTo>
                <a:cubicBezTo>
                  <a:pt x="714563" y="658119"/>
                  <a:pt x="395580" y="613554"/>
                  <a:pt x="211914" y="646986"/>
                </a:cubicBezTo>
                <a:cubicBezTo>
                  <a:pt x="109724" y="652182"/>
                  <a:pt x="2797" y="561529"/>
                  <a:pt x="0" y="435072"/>
                </a:cubicBezTo>
                <a:cubicBezTo>
                  <a:pt x="-8233" y="355823"/>
                  <a:pt x="-2160" y="298912"/>
                  <a:pt x="0" y="211914"/>
                </a:cubicBezTo>
                <a:close/>
              </a:path>
              <a:path w="2390817" h="646986" stroke="0" extrusionOk="0">
                <a:moveTo>
                  <a:pt x="0" y="211914"/>
                </a:moveTo>
                <a:cubicBezTo>
                  <a:pt x="-17338" y="84183"/>
                  <a:pt x="78192" y="6262"/>
                  <a:pt x="211914" y="0"/>
                </a:cubicBezTo>
                <a:cubicBezTo>
                  <a:pt x="526267" y="-7524"/>
                  <a:pt x="733484" y="-33638"/>
                  <a:pt x="906917" y="0"/>
                </a:cubicBezTo>
                <a:cubicBezTo>
                  <a:pt x="1080350" y="33638"/>
                  <a:pt x="1300507" y="-12496"/>
                  <a:pt x="1542910" y="0"/>
                </a:cubicBezTo>
                <a:cubicBezTo>
                  <a:pt x="1785313" y="12496"/>
                  <a:pt x="1865981" y="-7513"/>
                  <a:pt x="2178903" y="0"/>
                </a:cubicBezTo>
                <a:cubicBezTo>
                  <a:pt x="2287548" y="-27031"/>
                  <a:pt x="2397035" y="71866"/>
                  <a:pt x="2390817" y="211914"/>
                </a:cubicBezTo>
                <a:cubicBezTo>
                  <a:pt x="2401627" y="297645"/>
                  <a:pt x="2387847" y="374097"/>
                  <a:pt x="2390817" y="435072"/>
                </a:cubicBezTo>
                <a:cubicBezTo>
                  <a:pt x="2390226" y="546471"/>
                  <a:pt x="2287713" y="658419"/>
                  <a:pt x="2178903" y="646986"/>
                </a:cubicBezTo>
                <a:cubicBezTo>
                  <a:pt x="1901406" y="656775"/>
                  <a:pt x="1707334" y="653002"/>
                  <a:pt x="1562580" y="646986"/>
                </a:cubicBezTo>
                <a:cubicBezTo>
                  <a:pt x="1417826" y="640970"/>
                  <a:pt x="1182754" y="634616"/>
                  <a:pt x="906917" y="646986"/>
                </a:cubicBezTo>
                <a:cubicBezTo>
                  <a:pt x="631080" y="659356"/>
                  <a:pt x="459097" y="662584"/>
                  <a:pt x="211914" y="646986"/>
                </a:cubicBezTo>
                <a:cubicBezTo>
                  <a:pt x="113250" y="628830"/>
                  <a:pt x="4598" y="549144"/>
                  <a:pt x="0" y="435072"/>
                </a:cubicBezTo>
                <a:cubicBezTo>
                  <a:pt x="-5785" y="336608"/>
                  <a:pt x="8479" y="316302"/>
                  <a:pt x="0" y="211914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Introduction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1BD039-7C4B-2C54-0FB8-B3A5BE1FD6E2}"/>
              </a:ext>
            </a:extLst>
          </p:cNvPr>
          <p:cNvSpPr txBox="1"/>
          <p:nvPr/>
        </p:nvSpPr>
        <p:spPr>
          <a:xfrm>
            <a:off x="-2998284" y="2175598"/>
            <a:ext cx="2503582" cy="1532334"/>
          </a:xfrm>
          <a:custGeom>
            <a:avLst/>
            <a:gdLst>
              <a:gd name="connsiteX0" fmla="*/ 0 w 2503582"/>
              <a:gd name="connsiteY0" fmla="*/ 255394 h 1532334"/>
              <a:gd name="connsiteX1" fmla="*/ 255394 w 2503582"/>
              <a:gd name="connsiteY1" fmla="*/ 0 h 1532334"/>
              <a:gd name="connsiteX2" fmla="*/ 959515 w 2503582"/>
              <a:gd name="connsiteY2" fmla="*/ 0 h 1532334"/>
              <a:gd name="connsiteX3" fmla="*/ 1603851 w 2503582"/>
              <a:gd name="connsiteY3" fmla="*/ 0 h 1532334"/>
              <a:gd name="connsiteX4" fmla="*/ 2248188 w 2503582"/>
              <a:gd name="connsiteY4" fmla="*/ 0 h 1532334"/>
              <a:gd name="connsiteX5" fmla="*/ 2503582 w 2503582"/>
              <a:gd name="connsiteY5" fmla="*/ 255394 h 1532334"/>
              <a:gd name="connsiteX6" fmla="*/ 2503582 w 2503582"/>
              <a:gd name="connsiteY6" fmla="*/ 745736 h 1532334"/>
              <a:gd name="connsiteX7" fmla="*/ 2503582 w 2503582"/>
              <a:gd name="connsiteY7" fmla="*/ 1276940 h 1532334"/>
              <a:gd name="connsiteX8" fmla="*/ 2248188 w 2503582"/>
              <a:gd name="connsiteY8" fmla="*/ 1532334 h 1532334"/>
              <a:gd name="connsiteX9" fmla="*/ 1623779 w 2503582"/>
              <a:gd name="connsiteY9" fmla="*/ 1532334 h 1532334"/>
              <a:gd name="connsiteX10" fmla="*/ 959515 w 2503582"/>
              <a:gd name="connsiteY10" fmla="*/ 1532334 h 1532334"/>
              <a:gd name="connsiteX11" fmla="*/ 255394 w 2503582"/>
              <a:gd name="connsiteY11" fmla="*/ 1532334 h 1532334"/>
              <a:gd name="connsiteX12" fmla="*/ 0 w 2503582"/>
              <a:gd name="connsiteY12" fmla="*/ 1276940 h 1532334"/>
              <a:gd name="connsiteX13" fmla="*/ 0 w 2503582"/>
              <a:gd name="connsiteY13" fmla="*/ 766167 h 1532334"/>
              <a:gd name="connsiteX14" fmla="*/ 0 w 2503582"/>
              <a:gd name="connsiteY14" fmla="*/ 255394 h 1532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03582" h="1532334" extrusionOk="0">
                <a:moveTo>
                  <a:pt x="0" y="255394"/>
                </a:moveTo>
                <a:cubicBezTo>
                  <a:pt x="-12616" y="106562"/>
                  <a:pt x="100657" y="5137"/>
                  <a:pt x="255394" y="0"/>
                </a:cubicBezTo>
                <a:cubicBezTo>
                  <a:pt x="494345" y="35095"/>
                  <a:pt x="680967" y="9817"/>
                  <a:pt x="959515" y="0"/>
                </a:cubicBezTo>
                <a:cubicBezTo>
                  <a:pt x="1238063" y="-9817"/>
                  <a:pt x="1282591" y="1778"/>
                  <a:pt x="1603851" y="0"/>
                </a:cubicBezTo>
                <a:cubicBezTo>
                  <a:pt x="1925111" y="-1778"/>
                  <a:pt x="1984217" y="-11029"/>
                  <a:pt x="2248188" y="0"/>
                </a:cubicBezTo>
                <a:cubicBezTo>
                  <a:pt x="2381227" y="-25802"/>
                  <a:pt x="2508648" y="95598"/>
                  <a:pt x="2503582" y="255394"/>
                </a:cubicBezTo>
                <a:cubicBezTo>
                  <a:pt x="2484160" y="486283"/>
                  <a:pt x="2525628" y="543682"/>
                  <a:pt x="2503582" y="745736"/>
                </a:cubicBezTo>
                <a:cubicBezTo>
                  <a:pt x="2481536" y="947790"/>
                  <a:pt x="2511063" y="1158176"/>
                  <a:pt x="2503582" y="1276940"/>
                </a:cubicBezTo>
                <a:cubicBezTo>
                  <a:pt x="2489106" y="1441937"/>
                  <a:pt x="2372815" y="1513285"/>
                  <a:pt x="2248188" y="1532334"/>
                </a:cubicBezTo>
                <a:cubicBezTo>
                  <a:pt x="2121111" y="1514850"/>
                  <a:pt x="1858074" y="1519967"/>
                  <a:pt x="1623779" y="1532334"/>
                </a:cubicBezTo>
                <a:cubicBezTo>
                  <a:pt x="1389484" y="1544701"/>
                  <a:pt x="1175099" y="1548753"/>
                  <a:pt x="959515" y="1532334"/>
                </a:cubicBezTo>
                <a:cubicBezTo>
                  <a:pt x="743931" y="1515915"/>
                  <a:pt x="458248" y="1539979"/>
                  <a:pt x="255394" y="1532334"/>
                </a:cubicBezTo>
                <a:cubicBezTo>
                  <a:pt x="124250" y="1544468"/>
                  <a:pt x="25499" y="1395665"/>
                  <a:pt x="0" y="1276940"/>
                </a:cubicBezTo>
                <a:cubicBezTo>
                  <a:pt x="13171" y="1070725"/>
                  <a:pt x="16005" y="929840"/>
                  <a:pt x="0" y="766167"/>
                </a:cubicBezTo>
                <a:cubicBezTo>
                  <a:pt x="-16005" y="602494"/>
                  <a:pt x="-23479" y="375677"/>
                  <a:pt x="0" y="255394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VN" sz="2800" i="1" dirty="0">
                <a:latin typeface="Arial Nova" panose="020B0504020202020204" pitchFamily="34" charset="0"/>
              </a:rPr>
              <a:t>choose food</a:t>
            </a:r>
          </a:p>
          <a:p>
            <a:r>
              <a:rPr lang="en-VN" sz="2800" i="1" dirty="0">
                <a:latin typeface="Arial Nova" panose="020B0504020202020204" pitchFamily="34" charset="0"/>
              </a:rPr>
              <a:t>payment</a:t>
            </a:r>
          </a:p>
          <a:p>
            <a:r>
              <a:rPr lang="en-VN" sz="2800" i="1" dirty="0">
                <a:latin typeface="Arial Nova" panose="020B0504020202020204" pitchFamily="34" charset="0"/>
              </a:rPr>
              <a:t>order</a:t>
            </a:r>
          </a:p>
        </p:txBody>
      </p:sp>
      <p:pic>
        <p:nvPicPr>
          <p:cNvPr id="11" name="Picture 2" descr="Chen Gong | Fate Grand Order Wiki - GamePress">
            <a:extLst>
              <a:ext uri="{FF2B5EF4-FFF2-40B4-BE49-F238E27FC236}">
                <a16:creationId xmlns:a16="http://schemas.microsoft.com/office/drawing/2014/main" id="{DD5A27E1-545C-1821-1FC6-A817A3F2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92" b="89951" l="9841" r="96521">
                        <a14:foregroundMark x1="49801" y1="33240" x2="52386" y2="41813"/>
                        <a14:foregroundMark x1="58847" y1="14617" x2="58847" y2="29375"/>
                        <a14:foregroundMark x1="47217" y1="38721" x2="47515" y2="40900"/>
                        <a14:foregroundMark x1="63817" y1="37807" x2="63817" y2="41673"/>
                        <a14:foregroundMark x1="66600" y1="13703" x2="66600" y2="24666"/>
                        <a14:foregroundMark x1="72863" y1="35980" x2="77435" y2="43500"/>
                        <a14:foregroundMark x1="77237" y1="39986" x2="79523" y2="43289"/>
                        <a14:foregroundMark x1="82903" y1="48981" x2="95726" y2="60998"/>
                        <a14:foregroundMark x1="95726" y1="60998" x2="96620" y2="62474"/>
                        <a14:foregroundMark x1="58052" y1="34364" x2="59145" y2="43289"/>
                        <a14:foregroundMark x1="62227" y1="36894" x2="62227" y2="40759"/>
                        <a14:foregroundMark x1="49801" y1="50949" x2="58979" y2="51076"/>
                        <a14:foregroundMark x1="60958" y1="50996" x2="63022" y2="50808"/>
                        <a14:foregroundMark x1="30716" y1="49613" x2="32008" y2="50527"/>
                        <a14:foregroundMark x1="33499" y1="52706" x2="33248" y2="53127"/>
                        <a14:foregroundMark x1="28529" y1="53268" x2="29571" y2="53466"/>
                        <a14:foregroundMark x1="66302" y1="8292" x2="47217" y2="8573"/>
                        <a14:backgroundMark x1="32505" y1="36543" x2="35586" y2="43078"/>
                        <a14:backgroundMark x1="12326" y1="30710" x2="13618" y2="40900"/>
                        <a14:backgroundMark x1="85189" y1="60436" x2="67893" y2="63036"/>
                        <a14:backgroundMark x1="67893" y1="63036" x2="49801" y2="70134"/>
                        <a14:backgroundMark x1="79324" y1="59382" x2="41849" y2="65777"/>
                        <a14:backgroundMark x1="75646" y1="56290" x2="56759" y2="56430"/>
                        <a14:backgroundMark x1="68390" y1="52635" x2="51889" y2="52987"/>
                        <a14:backgroundMark x1="61531" y1="52635" x2="55467" y2="52916"/>
                        <a14:backgroundMark x1="51193" y1="52565" x2="50298" y2="52635"/>
                        <a14:backgroundMark x1="65905" y1="52424" x2="60139" y2="52354"/>
                        <a14:backgroundMark x1="84195" y1="60365" x2="72763" y2="66058"/>
                        <a14:backgroundMark x1="72763" y1="66058" x2="45427" y2="72523"/>
                        <a14:backgroundMark x1="45427" y1="72523" x2="13718" y2="73999"/>
                        <a14:backgroundMark x1="94036" y1="50808" x2="95825" y2="53760"/>
                        <a14:backgroundMark x1="80915" y1="51862" x2="81213" y2="52846"/>
                        <a14:backgroundMark x1="82406" y1="54954" x2="80915" y2="58046"/>
                        <a14:backgroundMark x1="62227" y1="52143" x2="58250" y2="52846"/>
                        <a14:backgroundMark x1="61829" y1="51933" x2="59841" y2="52003"/>
                        <a14:backgroundMark x1="61531" y1="51933" x2="50994" y2="53057"/>
                        <a14:backgroundMark x1="50994" y1="53057" x2="43936" y2="51300"/>
                        <a14:backgroundMark x1="34493" y1="35699" x2="35487" y2="39564"/>
                        <a14:backgroundMark x1="31312" y1="52424" x2="31312" y2="52424"/>
                        <a14:backgroundMark x1="31610" y1="53760" x2="31610" y2="53760"/>
                        <a14:backgroundMark x1="30915" y1="53760" x2="29920" y2="53830"/>
                        <a14:backgroundMark x1="31710" y1="52916" x2="31710" y2="52916"/>
                        <a14:backgroundMark x1="31511" y1="53127" x2="31511" y2="54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3065" y="7655467"/>
            <a:ext cx="2246505" cy="317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E2A835-AF5A-596E-72BC-62CB3E5A66F3}"/>
              </a:ext>
            </a:extLst>
          </p:cNvPr>
          <p:cNvSpPr txBox="1"/>
          <p:nvPr/>
        </p:nvSpPr>
        <p:spPr>
          <a:xfrm>
            <a:off x="600075" y="9440276"/>
            <a:ext cx="147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</a:rPr>
              <a:t>d</a:t>
            </a:r>
            <a:r>
              <a:rPr lang="en-VN" dirty="0">
                <a:latin typeface="Arial Nova" panose="020B0504020202020204" pitchFamily="34" charset="0"/>
              </a:rPr>
              <a:t>ev member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EE0C1DC-F68B-0F5D-59A1-13FE6F99C494}"/>
              </a:ext>
            </a:extLst>
          </p:cNvPr>
          <p:cNvSpPr/>
          <p:nvPr/>
        </p:nvSpPr>
        <p:spPr>
          <a:xfrm>
            <a:off x="2106143" y="7785654"/>
            <a:ext cx="1868129" cy="590629"/>
          </a:xfrm>
          <a:custGeom>
            <a:avLst/>
            <a:gdLst>
              <a:gd name="connsiteX0" fmla="*/ 0 w 1868129"/>
              <a:gd name="connsiteY0" fmla="*/ 98440 h 590629"/>
              <a:gd name="connsiteX1" fmla="*/ 98440 w 1868129"/>
              <a:gd name="connsiteY1" fmla="*/ 0 h 590629"/>
              <a:gd name="connsiteX2" fmla="*/ 311355 w 1868129"/>
              <a:gd name="connsiteY2" fmla="*/ 0 h 590629"/>
              <a:gd name="connsiteX3" fmla="*/ 311355 w 1868129"/>
              <a:gd name="connsiteY3" fmla="*/ 0 h 590629"/>
              <a:gd name="connsiteX4" fmla="*/ 778387 w 1868129"/>
              <a:gd name="connsiteY4" fmla="*/ 0 h 590629"/>
              <a:gd name="connsiteX5" fmla="*/ 1293864 w 1868129"/>
              <a:gd name="connsiteY5" fmla="*/ 0 h 590629"/>
              <a:gd name="connsiteX6" fmla="*/ 1769689 w 1868129"/>
              <a:gd name="connsiteY6" fmla="*/ 0 h 590629"/>
              <a:gd name="connsiteX7" fmla="*/ 1868129 w 1868129"/>
              <a:gd name="connsiteY7" fmla="*/ 98440 h 590629"/>
              <a:gd name="connsiteX8" fmla="*/ 1868129 w 1868129"/>
              <a:gd name="connsiteY8" fmla="*/ 344534 h 590629"/>
              <a:gd name="connsiteX9" fmla="*/ 1868129 w 1868129"/>
              <a:gd name="connsiteY9" fmla="*/ 344534 h 590629"/>
              <a:gd name="connsiteX10" fmla="*/ 1868129 w 1868129"/>
              <a:gd name="connsiteY10" fmla="*/ 492191 h 590629"/>
              <a:gd name="connsiteX11" fmla="*/ 1868129 w 1868129"/>
              <a:gd name="connsiteY11" fmla="*/ 492189 h 590629"/>
              <a:gd name="connsiteX12" fmla="*/ 1769689 w 1868129"/>
              <a:gd name="connsiteY12" fmla="*/ 590629 h 590629"/>
              <a:gd name="connsiteX13" fmla="*/ 1274038 w 1868129"/>
              <a:gd name="connsiteY13" fmla="*/ 590629 h 590629"/>
              <a:gd name="connsiteX14" fmla="*/ 778387 w 1868129"/>
              <a:gd name="connsiteY14" fmla="*/ 590629 h 590629"/>
              <a:gd name="connsiteX15" fmla="*/ 477889 w 1868129"/>
              <a:gd name="connsiteY15" fmla="*/ 682616 h 590629"/>
              <a:gd name="connsiteX16" fmla="*/ 200506 w 1868129"/>
              <a:gd name="connsiteY16" fmla="*/ 767528 h 590629"/>
              <a:gd name="connsiteX17" fmla="*/ 311355 w 1868129"/>
              <a:gd name="connsiteY17" fmla="*/ 590629 h 590629"/>
              <a:gd name="connsiteX18" fmla="*/ 98440 w 1868129"/>
              <a:gd name="connsiteY18" fmla="*/ 590629 h 590629"/>
              <a:gd name="connsiteX19" fmla="*/ 0 w 1868129"/>
              <a:gd name="connsiteY19" fmla="*/ 492189 h 590629"/>
              <a:gd name="connsiteX20" fmla="*/ 0 w 1868129"/>
              <a:gd name="connsiteY20" fmla="*/ 492191 h 590629"/>
              <a:gd name="connsiteX21" fmla="*/ 0 w 1868129"/>
              <a:gd name="connsiteY21" fmla="*/ 344534 h 590629"/>
              <a:gd name="connsiteX22" fmla="*/ 0 w 1868129"/>
              <a:gd name="connsiteY22" fmla="*/ 344534 h 590629"/>
              <a:gd name="connsiteX23" fmla="*/ 0 w 1868129"/>
              <a:gd name="connsiteY23" fmla="*/ 98440 h 5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868129" h="590629" fill="none" extrusionOk="0">
                <a:moveTo>
                  <a:pt x="0" y="98440"/>
                </a:moveTo>
                <a:cubicBezTo>
                  <a:pt x="2011" y="37891"/>
                  <a:pt x="37987" y="575"/>
                  <a:pt x="98440" y="0"/>
                </a:cubicBezTo>
                <a:cubicBezTo>
                  <a:pt x="142843" y="-14174"/>
                  <a:pt x="218309" y="5362"/>
                  <a:pt x="311355" y="0"/>
                </a:cubicBezTo>
                <a:lnTo>
                  <a:pt x="311355" y="0"/>
                </a:lnTo>
                <a:cubicBezTo>
                  <a:pt x="451213" y="-44128"/>
                  <a:pt x="665757" y="21024"/>
                  <a:pt x="778387" y="0"/>
                </a:cubicBezTo>
                <a:cubicBezTo>
                  <a:pt x="906561" y="-38532"/>
                  <a:pt x="1086469" y="33853"/>
                  <a:pt x="1293864" y="0"/>
                </a:cubicBezTo>
                <a:cubicBezTo>
                  <a:pt x="1501259" y="-33853"/>
                  <a:pt x="1556405" y="4255"/>
                  <a:pt x="1769689" y="0"/>
                </a:cubicBezTo>
                <a:cubicBezTo>
                  <a:pt x="1830607" y="-1670"/>
                  <a:pt x="1867670" y="41548"/>
                  <a:pt x="1868129" y="98440"/>
                </a:cubicBezTo>
                <a:cubicBezTo>
                  <a:pt x="1891473" y="155918"/>
                  <a:pt x="1841380" y="256361"/>
                  <a:pt x="1868129" y="344534"/>
                </a:cubicBezTo>
                <a:lnTo>
                  <a:pt x="1868129" y="344534"/>
                </a:lnTo>
                <a:cubicBezTo>
                  <a:pt x="1878115" y="399505"/>
                  <a:pt x="1859480" y="419525"/>
                  <a:pt x="1868129" y="492191"/>
                </a:cubicBezTo>
                <a:lnTo>
                  <a:pt x="1868129" y="492189"/>
                </a:lnTo>
                <a:cubicBezTo>
                  <a:pt x="1862004" y="555744"/>
                  <a:pt x="1820553" y="606274"/>
                  <a:pt x="1769689" y="590629"/>
                </a:cubicBezTo>
                <a:cubicBezTo>
                  <a:pt x="1556346" y="637168"/>
                  <a:pt x="1514976" y="562463"/>
                  <a:pt x="1274038" y="590629"/>
                </a:cubicBezTo>
                <a:cubicBezTo>
                  <a:pt x="1033100" y="618795"/>
                  <a:pt x="1012890" y="568720"/>
                  <a:pt x="778387" y="590629"/>
                </a:cubicBezTo>
                <a:cubicBezTo>
                  <a:pt x="709164" y="638127"/>
                  <a:pt x="539510" y="636600"/>
                  <a:pt x="477889" y="682616"/>
                </a:cubicBezTo>
                <a:cubicBezTo>
                  <a:pt x="416268" y="728632"/>
                  <a:pt x="256546" y="750354"/>
                  <a:pt x="200506" y="767528"/>
                </a:cubicBezTo>
                <a:cubicBezTo>
                  <a:pt x="231380" y="697436"/>
                  <a:pt x="270874" y="666831"/>
                  <a:pt x="311355" y="590629"/>
                </a:cubicBezTo>
                <a:cubicBezTo>
                  <a:pt x="209904" y="615185"/>
                  <a:pt x="145661" y="582389"/>
                  <a:pt x="98440" y="590629"/>
                </a:cubicBezTo>
                <a:cubicBezTo>
                  <a:pt x="37525" y="588005"/>
                  <a:pt x="288" y="539000"/>
                  <a:pt x="0" y="492189"/>
                </a:cubicBezTo>
                <a:lnTo>
                  <a:pt x="0" y="492191"/>
                </a:lnTo>
                <a:cubicBezTo>
                  <a:pt x="-10703" y="459437"/>
                  <a:pt x="187" y="374707"/>
                  <a:pt x="0" y="344534"/>
                </a:cubicBezTo>
                <a:lnTo>
                  <a:pt x="0" y="344534"/>
                </a:lnTo>
                <a:cubicBezTo>
                  <a:pt x="-13373" y="274286"/>
                  <a:pt x="10573" y="149646"/>
                  <a:pt x="0" y="98440"/>
                </a:cubicBezTo>
                <a:close/>
              </a:path>
              <a:path w="1868129" h="590629" stroke="0" extrusionOk="0">
                <a:moveTo>
                  <a:pt x="0" y="98440"/>
                </a:moveTo>
                <a:cubicBezTo>
                  <a:pt x="12710" y="53018"/>
                  <a:pt x="49310" y="2322"/>
                  <a:pt x="98440" y="0"/>
                </a:cubicBezTo>
                <a:cubicBezTo>
                  <a:pt x="153246" y="-3326"/>
                  <a:pt x="228195" y="12145"/>
                  <a:pt x="311355" y="0"/>
                </a:cubicBezTo>
                <a:lnTo>
                  <a:pt x="311355" y="0"/>
                </a:lnTo>
                <a:cubicBezTo>
                  <a:pt x="517195" y="-36539"/>
                  <a:pt x="570842" y="51662"/>
                  <a:pt x="778387" y="0"/>
                </a:cubicBezTo>
                <a:cubicBezTo>
                  <a:pt x="963469" y="-4353"/>
                  <a:pt x="1030071" y="37443"/>
                  <a:pt x="1244299" y="0"/>
                </a:cubicBezTo>
                <a:cubicBezTo>
                  <a:pt x="1458527" y="-37443"/>
                  <a:pt x="1571183" y="11789"/>
                  <a:pt x="1769689" y="0"/>
                </a:cubicBezTo>
                <a:cubicBezTo>
                  <a:pt x="1831239" y="2653"/>
                  <a:pt x="1868647" y="35992"/>
                  <a:pt x="1868129" y="98440"/>
                </a:cubicBezTo>
                <a:cubicBezTo>
                  <a:pt x="1872796" y="219341"/>
                  <a:pt x="1840825" y="262783"/>
                  <a:pt x="1868129" y="344534"/>
                </a:cubicBezTo>
                <a:lnTo>
                  <a:pt x="1868129" y="344534"/>
                </a:lnTo>
                <a:cubicBezTo>
                  <a:pt x="1883352" y="409387"/>
                  <a:pt x="1866453" y="428694"/>
                  <a:pt x="1868129" y="492191"/>
                </a:cubicBezTo>
                <a:lnTo>
                  <a:pt x="1868129" y="492189"/>
                </a:lnTo>
                <a:cubicBezTo>
                  <a:pt x="1873140" y="560360"/>
                  <a:pt x="1838362" y="586098"/>
                  <a:pt x="1769689" y="590629"/>
                </a:cubicBezTo>
                <a:cubicBezTo>
                  <a:pt x="1644766" y="599475"/>
                  <a:pt x="1466687" y="552120"/>
                  <a:pt x="1274038" y="590629"/>
                </a:cubicBezTo>
                <a:cubicBezTo>
                  <a:pt x="1081389" y="629138"/>
                  <a:pt x="913685" y="556309"/>
                  <a:pt x="778387" y="590629"/>
                </a:cubicBezTo>
                <a:cubicBezTo>
                  <a:pt x="697619" y="625792"/>
                  <a:pt x="623393" y="614932"/>
                  <a:pt x="501004" y="675541"/>
                </a:cubicBezTo>
                <a:cubicBezTo>
                  <a:pt x="378614" y="736149"/>
                  <a:pt x="269615" y="725976"/>
                  <a:pt x="200506" y="767528"/>
                </a:cubicBezTo>
                <a:cubicBezTo>
                  <a:pt x="221542" y="727360"/>
                  <a:pt x="279184" y="652916"/>
                  <a:pt x="311355" y="590629"/>
                </a:cubicBezTo>
                <a:cubicBezTo>
                  <a:pt x="256071" y="592985"/>
                  <a:pt x="179309" y="568177"/>
                  <a:pt x="98440" y="590629"/>
                </a:cubicBezTo>
                <a:cubicBezTo>
                  <a:pt x="43447" y="587981"/>
                  <a:pt x="7699" y="549185"/>
                  <a:pt x="0" y="492189"/>
                </a:cubicBezTo>
                <a:lnTo>
                  <a:pt x="0" y="492191"/>
                </a:lnTo>
                <a:cubicBezTo>
                  <a:pt x="-7320" y="431266"/>
                  <a:pt x="2997" y="412686"/>
                  <a:pt x="0" y="344534"/>
                </a:cubicBezTo>
                <a:lnTo>
                  <a:pt x="0" y="344534"/>
                </a:lnTo>
                <a:cubicBezTo>
                  <a:pt x="-22553" y="237998"/>
                  <a:pt x="1733" y="194949"/>
                  <a:pt x="0" y="9844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20093239">
                  <a:prstGeom prst="wedgeRoundRectCallout">
                    <a:avLst>
                      <a:gd name="adj1" fmla="val -39267"/>
                      <a:gd name="adj2" fmla="val 79951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700" dirty="0">
                <a:solidFill>
                  <a:schemeClr val="tx1"/>
                </a:solidFill>
                <a:latin typeface="Arial Nova" panose="020B0504020202020204" pitchFamily="34" charset="0"/>
              </a:rPr>
              <a:t>Now we need an 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49470A-909E-BDDF-644A-4058F6103CB2}"/>
              </a:ext>
            </a:extLst>
          </p:cNvPr>
          <p:cNvSpPr txBox="1"/>
          <p:nvPr/>
        </p:nvSpPr>
        <p:spPr>
          <a:xfrm>
            <a:off x="4206873" y="373320"/>
            <a:ext cx="3778251" cy="720507"/>
          </a:xfrm>
          <a:custGeom>
            <a:avLst/>
            <a:gdLst>
              <a:gd name="connsiteX0" fmla="*/ 0 w 3778251"/>
              <a:gd name="connsiteY0" fmla="*/ 235995 h 720507"/>
              <a:gd name="connsiteX1" fmla="*/ 235995 w 3778251"/>
              <a:gd name="connsiteY1" fmla="*/ 0 h 720507"/>
              <a:gd name="connsiteX2" fmla="*/ 831122 w 3778251"/>
              <a:gd name="connsiteY2" fmla="*/ 0 h 720507"/>
              <a:gd name="connsiteX3" fmla="*/ 1492374 w 3778251"/>
              <a:gd name="connsiteY3" fmla="*/ 0 h 720507"/>
              <a:gd name="connsiteX4" fmla="*/ 2087501 w 3778251"/>
              <a:gd name="connsiteY4" fmla="*/ 0 h 720507"/>
              <a:gd name="connsiteX5" fmla="*/ 2748753 w 3778251"/>
              <a:gd name="connsiteY5" fmla="*/ 0 h 720507"/>
              <a:gd name="connsiteX6" fmla="*/ 3542256 w 3778251"/>
              <a:gd name="connsiteY6" fmla="*/ 0 h 720507"/>
              <a:gd name="connsiteX7" fmla="*/ 3778251 w 3778251"/>
              <a:gd name="connsiteY7" fmla="*/ 235995 h 720507"/>
              <a:gd name="connsiteX8" fmla="*/ 3778251 w 3778251"/>
              <a:gd name="connsiteY8" fmla="*/ 484512 h 720507"/>
              <a:gd name="connsiteX9" fmla="*/ 3542256 w 3778251"/>
              <a:gd name="connsiteY9" fmla="*/ 720507 h 720507"/>
              <a:gd name="connsiteX10" fmla="*/ 2914066 w 3778251"/>
              <a:gd name="connsiteY10" fmla="*/ 720507 h 720507"/>
              <a:gd name="connsiteX11" fmla="*/ 2352002 w 3778251"/>
              <a:gd name="connsiteY11" fmla="*/ 720507 h 720507"/>
              <a:gd name="connsiteX12" fmla="*/ 1657687 w 3778251"/>
              <a:gd name="connsiteY12" fmla="*/ 720507 h 720507"/>
              <a:gd name="connsiteX13" fmla="*/ 1062560 w 3778251"/>
              <a:gd name="connsiteY13" fmla="*/ 720507 h 720507"/>
              <a:gd name="connsiteX14" fmla="*/ 235995 w 3778251"/>
              <a:gd name="connsiteY14" fmla="*/ 720507 h 720507"/>
              <a:gd name="connsiteX15" fmla="*/ 0 w 3778251"/>
              <a:gd name="connsiteY15" fmla="*/ 484512 h 720507"/>
              <a:gd name="connsiteX16" fmla="*/ 0 w 3778251"/>
              <a:gd name="connsiteY16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8251" h="720507" fill="none" extrusionOk="0">
                <a:moveTo>
                  <a:pt x="0" y="235995"/>
                </a:moveTo>
                <a:cubicBezTo>
                  <a:pt x="-3606" y="112107"/>
                  <a:pt x="110568" y="3648"/>
                  <a:pt x="235995" y="0"/>
                </a:cubicBezTo>
                <a:cubicBezTo>
                  <a:pt x="412903" y="-15214"/>
                  <a:pt x="576609" y="1117"/>
                  <a:pt x="831122" y="0"/>
                </a:cubicBezTo>
                <a:cubicBezTo>
                  <a:pt x="1085635" y="-1117"/>
                  <a:pt x="1267596" y="6326"/>
                  <a:pt x="1492374" y="0"/>
                </a:cubicBezTo>
                <a:cubicBezTo>
                  <a:pt x="1717152" y="-6326"/>
                  <a:pt x="1959962" y="20130"/>
                  <a:pt x="2087501" y="0"/>
                </a:cubicBezTo>
                <a:cubicBezTo>
                  <a:pt x="2215040" y="-20130"/>
                  <a:pt x="2514077" y="-10148"/>
                  <a:pt x="2748753" y="0"/>
                </a:cubicBezTo>
                <a:cubicBezTo>
                  <a:pt x="2983429" y="10148"/>
                  <a:pt x="3208098" y="-20451"/>
                  <a:pt x="3542256" y="0"/>
                </a:cubicBezTo>
                <a:cubicBezTo>
                  <a:pt x="3679700" y="-21861"/>
                  <a:pt x="3792816" y="121407"/>
                  <a:pt x="3778251" y="235995"/>
                </a:cubicBezTo>
                <a:cubicBezTo>
                  <a:pt x="3766232" y="302424"/>
                  <a:pt x="3767408" y="394351"/>
                  <a:pt x="3778251" y="484512"/>
                </a:cubicBezTo>
                <a:cubicBezTo>
                  <a:pt x="3777706" y="603547"/>
                  <a:pt x="3689652" y="731255"/>
                  <a:pt x="3542256" y="720507"/>
                </a:cubicBezTo>
                <a:cubicBezTo>
                  <a:pt x="3398752" y="712523"/>
                  <a:pt x="3116296" y="736460"/>
                  <a:pt x="2914066" y="720507"/>
                </a:cubicBezTo>
                <a:cubicBezTo>
                  <a:pt x="2711836" y="704555"/>
                  <a:pt x="2546995" y="706626"/>
                  <a:pt x="2352002" y="720507"/>
                </a:cubicBezTo>
                <a:cubicBezTo>
                  <a:pt x="2157009" y="734388"/>
                  <a:pt x="1974301" y="732524"/>
                  <a:pt x="1657687" y="720507"/>
                </a:cubicBezTo>
                <a:cubicBezTo>
                  <a:pt x="1341074" y="708490"/>
                  <a:pt x="1191790" y="713344"/>
                  <a:pt x="1062560" y="720507"/>
                </a:cubicBezTo>
                <a:cubicBezTo>
                  <a:pt x="933330" y="727670"/>
                  <a:pt x="465236" y="709554"/>
                  <a:pt x="235995" y="720507"/>
                </a:cubicBezTo>
                <a:cubicBezTo>
                  <a:pt x="109160" y="705227"/>
                  <a:pt x="-30944" y="613851"/>
                  <a:pt x="0" y="484512"/>
                </a:cubicBezTo>
                <a:cubicBezTo>
                  <a:pt x="-2381" y="396791"/>
                  <a:pt x="4887" y="348272"/>
                  <a:pt x="0" y="235995"/>
                </a:cubicBezTo>
                <a:close/>
              </a:path>
              <a:path w="3778251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516907" y="4686"/>
                  <a:pt x="707563" y="2048"/>
                  <a:pt x="963372" y="0"/>
                </a:cubicBezTo>
                <a:cubicBezTo>
                  <a:pt x="1219181" y="-2048"/>
                  <a:pt x="1355476" y="23243"/>
                  <a:pt x="1591562" y="0"/>
                </a:cubicBezTo>
                <a:cubicBezTo>
                  <a:pt x="1827648" y="-23243"/>
                  <a:pt x="2045132" y="17473"/>
                  <a:pt x="2186689" y="0"/>
                </a:cubicBezTo>
                <a:cubicBezTo>
                  <a:pt x="2328246" y="-17473"/>
                  <a:pt x="2607193" y="-15360"/>
                  <a:pt x="2881004" y="0"/>
                </a:cubicBezTo>
                <a:cubicBezTo>
                  <a:pt x="3154815" y="15360"/>
                  <a:pt x="3323335" y="33044"/>
                  <a:pt x="3542256" y="0"/>
                </a:cubicBezTo>
                <a:cubicBezTo>
                  <a:pt x="3687039" y="-23511"/>
                  <a:pt x="3773168" y="110126"/>
                  <a:pt x="3778251" y="235995"/>
                </a:cubicBezTo>
                <a:cubicBezTo>
                  <a:pt x="3769871" y="289141"/>
                  <a:pt x="3788791" y="430010"/>
                  <a:pt x="3778251" y="484512"/>
                </a:cubicBezTo>
                <a:cubicBezTo>
                  <a:pt x="3787804" y="617145"/>
                  <a:pt x="3663724" y="719073"/>
                  <a:pt x="3542256" y="720507"/>
                </a:cubicBezTo>
                <a:cubicBezTo>
                  <a:pt x="3277533" y="712350"/>
                  <a:pt x="3118597" y="742453"/>
                  <a:pt x="2881004" y="720507"/>
                </a:cubicBezTo>
                <a:cubicBezTo>
                  <a:pt x="2643411" y="698561"/>
                  <a:pt x="2467625" y="746965"/>
                  <a:pt x="2252814" y="720507"/>
                </a:cubicBezTo>
                <a:cubicBezTo>
                  <a:pt x="2038003" y="694050"/>
                  <a:pt x="1782895" y="738325"/>
                  <a:pt x="1525437" y="720507"/>
                </a:cubicBezTo>
                <a:cubicBezTo>
                  <a:pt x="1267979" y="702689"/>
                  <a:pt x="1159369" y="693021"/>
                  <a:pt x="798059" y="720507"/>
                </a:cubicBezTo>
                <a:cubicBezTo>
                  <a:pt x="436749" y="747993"/>
                  <a:pt x="437635" y="721162"/>
                  <a:pt x="235995" y="720507"/>
                </a:cubicBezTo>
                <a:cubicBezTo>
                  <a:pt x="92738" y="708334"/>
                  <a:pt x="-7782" y="603214"/>
                  <a:pt x="0" y="484512"/>
                </a:cubicBezTo>
                <a:cubicBezTo>
                  <a:pt x="-9514" y="401626"/>
                  <a:pt x="-7185" y="357913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Design Mechanism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06625A-8BE0-3AA2-2539-F1E5E32BF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302" y="1367068"/>
            <a:ext cx="2183391" cy="46817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CD0684-8988-2398-3DAE-4FDF59263A90}"/>
              </a:ext>
            </a:extLst>
          </p:cNvPr>
          <p:cNvSpPr/>
          <p:nvPr/>
        </p:nvSpPr>
        <p:spPr>
          <a:xfrm>
            <a:off x="5122017" y="1860772"/>
            <a:ext cx="1918177" cy="3700643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84885E-C315-64C3-553E-D9735088AD9F}"/>
              </a:ext>
            </a:extLst>
          </p:cNvPr>
          <p:cNvSpPr txBox="1"/>
          <p:nvPr/>
        </p:nvSpPr>
        <p:spPr>
          <a:xfrm>
            <a:off x="769162" y="1659285"/>
            <a:ext cx="3660815" cy="3539430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</a:t>
            </a:r>
            <a:r>
              <a:rPr lang="en-US" sz="1600" noProof="1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RelativeLayout</a:t>
            </a: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</a:p>
          <a:p>
            <a:r>
              <a:rPr lang="en-VN" sz="1600" dirty="0">
                <a:solidFill>
                  <a:srgbClr val="9876A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&lt;View</a:t>
            </a: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/&gt;</a:t>
            </a:r>
          </a:p>
          <a:p>
            <a:endParaRPr lang="en-US" sz="1600" dirty="0">
              <a:solidFill>
                <a:srgbClr val="E8BF6A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&lt;</a:t>
            </a:r>
            <a:r>
              <a:rPr lang="en-US" sz="1600" noProof="1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LinearLayout</a:t>
            </a:r>
            <a:endParaRPr lang="en-US" sz="1600" noProof="1">
              <a:solidFill>
                <a:srgbClr val="E8BF6A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  <a:endParaRPr lang="en-US" sz="1600" dirty="0">
              <a:solidFill>
                <a:schemeClr val="bg1"/>
              </a:solidFill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&lt;</a:t>
            </a:r>
            <a:r>
              <a:rPr lang="en-US" sz="1600" noProof="1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ImageView</a:t>
            </a:r>
          </a:p>
          <a:p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&lt;</a:t>
            </a:r>
            <a:r>
              <a:rPr lang="en-US" sz="1600" noProof="1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TextView</a:t>
            </a:r>
          </a:p>
          <a:p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&lt;/</a:t>
            </a:r>
            <a:r>
              <a:rPr lang="en-US" sz="1600" noProof="1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LinearLayout&gt;</a:t>
            </a:r>
          </a:p>
          <a:p>
            <a:r>
              <a:rPr lang="en-US" sz="1600" noProof="1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noProof="1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</a:p>
          <a:p>
            <a:r>
              <a:rPr lang="en-US" sz="1600" noProof="1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&lt;/RelativeLayout&gt;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29EDDF-D634-4192-02F7-50CBD95BF615}"/>
              </a:ext>
            </a:extLst>
          </p:cNvPr>
          <p:cNvSpPr/>
          <p:nvPr/>
        </p:nvSpPr>
        <p:spPr>
          <a:xfrm>
            <a:off x="5122508" y="3077028"/>
            <a:ext cx="1918177" cy="1200841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3E0F6-E640-0DAD-3F0E-2DAC3922C8F3}"/>
              </a:ext>
            </a:extLst>
          </p:cNvPr>
          <p:cNvSpPr/>
          <p:nvPr/>
        </p:nvSpPr>
        <p:spPr>
          <a:xfrm>
            <a:off x="5601256" y="3077028"/>
            <a:ext cx="989481" cy="989969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E3559-5FA7-8CB1-6835-601884701A8D}"/>
              </a:ext>
            </a:extLst>
          </p:cNvPr>
          <p:cNvSpPr/>
          <p:nvPr/>
        </p:nvSpPr>
        <p:spPr>
          <a:xfrm>
            <a:off x="5601256" y="4066997"/>
            <a:ext cx="989481" cy="210872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BAF861-A56C-1900-D199-C366A00BFFC9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V="1">
            <a:off x="4356908" y="136574"/>
            <a:ext cx="67290" cy="3381106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80CE608-6ED1-C3CA-4C8C-BD95BB3E6B38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H="1" flipV="1">
            <a:off x="4568102" y="1549135"/>
            <a:ext cx="2" cy="3055788"/>
          </a:xfrm>
          <a:prstGeom prst="bentConnector4">
            <a:avLst>
              <a:gd name="adj1" fmla="val -11430000000"/>
              <a:gd name="adj2" fmla="val 58095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A93D047-F0B1-6E32-8DA1-FEEA4EDA06F4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3181196" y="3572013"/>
            <a:ext cx="242006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BC5C11B-C202-8635-A867-12434E9932F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3040208" y="4066997"/>
            <a:ext cx="2561049" cy="10543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142050-9A6D-C2F5-C030-BA88DB304C24}"/>
              </a:ext>
            </a:extLst>
          </p:cNvPr>
          <p:cNvSpPr txBox="1"/>
          <p:nvPr/>
        </p:nvSpPr>
        <p:spPr>
          <a:xfrm>
            <a:off x="5259709" y="6192604"/>
            <a:ext cx="1672574" cy="369332"/>
          </a:xfrm>
          <a:custGeom>
            <a:avLst/>
            <a:gdLst>
              <a:gd name="connsiteX0" fmla="*/ 0 w 1672574"/>
              <a:gd name="connsiteY0" fmla="*/ 0 h 369332"/>
              <a:gd name="connsiteX1" fmla="*/ 590976 w 1672574"/>
              <a:gd name="connsiteY1" fmla="*/ 0 h 369332"/>
              <a:gd name="connsiteX2" fmla="*/ 1148501 w 1672574"/>
              <a:gd name="connsiteY2" fmla="*/ 0 h 369332"/>
              <a:gd name="connsiteX3" fmla="*/ 1672574 w 1672574"/>
              <a:gd name="connsiteY3" fmla="*/ 0 h 369332"/>
              <a:gd name="connsiteX4" fmla="*/ 1672574 w 1672574"/>
              <a:gd name="connsiteY4" fmla="*/ 369332 h 369332"/>
              <a:gd name="connsiteX5" fmla="*/ 1115049 w 1672574"/>
              <a:gd name="connsiteY5" fmla="*/ 369332 h 369332"/>
              <a:gd name="connsiteX6" fmla="*/ 590976 w 1672574"/>
              <a:gd name="connsiteY6" fmla="*/ 369332 h 369332"/>
              <a:gd name="connsiteX7" fmla="*/ 0 w 1672574"/>
              <a:gd name="connsiteY7" fmla="*/ 369332 h 369332"/>
              <a:gd name="connsiteX8" fmla="*/ 0 w 1672574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2574" h="369332" extrusionOk="0">
                <a:moveTo>
                  <a:pt x="0" y="0"/>
                </a:moveTo>
                <a:cubicBezTo>
                  <a:pt x="288905" y="-21941"/>
                  <a:pt x="397237" y="16108"/>
                  <a:pt x="590976" y="0"/>
                </a:cubicBezTo>
                <a:cubicBezTo>
                  <a:pt x="784715" y="-16108"/>
                  <a:pt x="996577" y="-19534"/>
                  <a:pt x="1148501" y="0"/>
                </a:cubicBezTo>
                <a:cubicBezTo>
                  <a:pt x="1300426" y="19534"/>
                  <a:pt x="1517567" y="22299"/>
                  <a:pt x="1672574" y="0"/>
                </a:cubicBezTo>
                <a:cubicBezTo>
                  <a:pt x="1661843" y="116131"/>
                  <a:pt x="1669956" y="239632"/>
                  <a:pt x="1672574" y="369332"/>
                </a:cubicBezTo>
                <a:cubicBezTo>
                  <a:pt x="1539163" y="370968"/>
                  <a:pt x="1379426" y="358608"/>
                  <a:pt x="1115049" y="369332"/>
                </a:cubicBezTo>
                <a:cubicBezTo>
                  <a:pt x="850673" y="380056"/>
                  <a:pt x="729426" y="368709"/>
                  <a:pt x="590976" y="369332"/>
                </a:cubicBezTo>
                <a:cubicBezTo>
                  <a:pt x="452526" y="369955"/>
                  <a:pt x="177840" y="343666"/>
                  <a:pt x="0" y="369332"/>
                </a:cubicBezTo>
                <a:cubicBezTo>
                  <a:pt x="-11349" y="205599"/>
                  <a:pt x="-15083" y="163312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  <a:ea typeface="MesloLGS NF" panose="020B0609030804020204" pitchFamily="49" charset="0"/>
                <a:cs typeface="MesloLGS NF" panose="020B0609030804020204" pitchFamily="49" charset="0"/>
              </a:rPr>
              <a:t>Splash Screen</a:t>
            </a:r>
            <a:endParaRPr dirty="0">
              <a:latin typeface="Arial Nova" panose="020B0504020202020204" pitchFamily="34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67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5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5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75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50"/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50"/>
                                        <p:tgtEl>
                                          <p:spTgt spid="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uiExpand="1" build="p" animBg="1"/>
      <p:bldP spid="2" grpId="0" animBg="1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7BD3B1-4DF9-0AD2-0502-D2BC042277ED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49470A-909E-BDDF-644A-4058F6103CB2}"/>
              </a:ext>
            </a:extLst>
          </p:cNvPr>
          <p:cNvSpPr txBox="1"/>
          <p:nvPr/>
        </p:nvSpPr>
        <p:spPr>
          <a:xfrm>
            <a:off x="4206873" y="373320"/>
            <a:ext cx="3778251" cy="720507"/>
          </a:xfrm>
          <a:custGeom>
            <a:avLst/>
            <a:gdLst>
              <a:gd name="connsiteX0" fmla="*/ 0 w 3778251"/>
              <a:gd name="connsiteY0" fmla="*/ 235995 h 720507"/>
              <a:gd name="connsiteX1" fmla="*/ 235995 w 3778251"/>
              <a:gd name="connsiteY1" fmla="*/ 0 h 720507"/>
              <a:gd name="connsiteX2" fmla="*/ 831122 w 3778251"/>
              <a:gd name="connsiteY2" fmla="*/ 0 h 720507"/>
              <a:gd name="connsiteX3" fmla="*/ 1492374 w 3778251"/>
              <a:gd name="connsiteY3" fmla="*/ 0 h 720507"/>
              <a:gd name="connsiteX4" fmla="*/ 2087501 w 3778251"/>
              <a:gd name="connsiteY4" fmla="*/ 0 h 720507"/>
              <a:gd name="connsiteX5" fmla="*/ 2748753 w 3778251"/>
              <a:gd name="connsiteY5" fmla="*/ 0 h 720507"/>
              <a:gd name="connsiteX6" fmla="*/ 3542256 w 3778251"/>
              <a:gd name="connsiteY6" fmla="*/ 0 h 720507"/>
              <a:gd name="connsiteX7" fmla="*/ 3778251 w 3778251"/>
              <a:gd name="connsiteY7" fmla="*/ 235995 h 720507"/>
              <a:gd name="connsiteX8" fmla="*/ 3778251 w 3778251"/>
              <a:gd name="connsiteY8" fmla="*/ 484512 h 720507"/>
              <a:gd name="connsiteX9" fmla="*/ 3542256 w 3778251"/>
              <a:gd name="connsiteY9" fmla="*/ 720507 h 720507"/>
              <a:gd name="connsiteX10" fmla="*/ 2914066 w 3778251"/>
              <a:gd name="connsiteY10" fmla="*/ 720507 h 720507"/>
              <a:gd name="connsiteX11" fmla="*/ 2352002 w 3778251"/>
              <a:gd name="connsiteY11" fmla="*/ 720507 h 720507"/>
              <a:gd name="connsiteX12" fmla="*/ 1657687 w 3778251"/>
              <a:gd name="connsiteY12" fmla="*/ 720507 h 720507"/>
              <a:gd name="connsiteX13" fmla="*/ 1062560 w 3778251"/>
              <a:gd name="connsiteY13" fmla="*/ 720507 h 720507"/>
              <a:gd name="connsiteX14" fmla="*/ 235995 w 3778251"/>
              <a:gd name="connsiteY14" fmla="*/ 720507 h 720507"/>
              <a:gd name="connsiteX15" fmla="*/ 0 w 3778251"/>
              <a:gd name="connsiteY15" fmla="*/ 484512 h 720507"/>
              <a:gd name="connsiteX16" fmla="*/ 0 w 3778251"/>
              <a:gd name="connsiteY16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8251" h="720507" fill="none" extrusionOk="0">
                <a:moveTo>
                  <a:pt x="0" y="235995"/>
                </a:moveTo>
                <a:cubicBezTo>
                  <a:pt x="-3606" y="112107"/>
                  <a:pt x="110568" y="3648"/>
                  <a:pt x="235995" y="0"/>
                </a:cubicBezTo>
                <a:cubicBezTo>
                  <a:pt x="412903" y="-15214"/>
                  <a:pt x="576609" y="1117"/>
                  <a:pt x="831122" y="0"/>
                </a:cubicBezTo>
                <a:cubicBezTo>
                  <a:pt x="1085635" y="-1117"/>
                  <a:pt x="1267596" y="6326"/>
                  <a:pt x="1492374" y="0"/>
                </a:cubicBezTo>
                <a:cubicBezTo>
                  <a:pt x="1717152" y="-6326"/>
                  <a:pt x="1959962" y="20130"/>
                  <a:pt x="2087501" y="0"/>
                </a:cubicBezTo>
                <a:cubicBezTo>
                  <a:pt x="2215040" y="-20130"/>
                  <a:pt x="2514077" y="-10148"/>
                  <a:pt x="2748753" y="0"/>
                </a:cubicBezTo>
                <a:cubicBezTo>
                  <a:pt x="2983429" y="10148"/>
                  <a:pt x="3208098" y="-20451"/>
                  <a:pt x="3542256" y="0"/>
                </a:cubicBezTo>
                <a:cubicBezTo>
                  <a:pt x="3679700" y="-21861"/>
                  <a:pt x="3792816" y="121407"/>
                  <a:pt x="3778251" y="235995"/>
                </a:cubicBezTo>
                <a:cubicBezTo>
                  <a:pt x="3766232" y="302424"/>
                  <a:pt x="3767408" y="394351"/>
                  <a:pt x="3778251" y="484512"/>
                </a:cubicBezTo>
                <a:cubicBezTo>
                  <a:pt x="3777706" y="603547"/>
                  <a:pt x="3689652" y="731255"/>
                  <a:pt x="3542256" y="720507"/>
                </a:cubicBezTo>
                <a:cubicBezTo>
                  <a:pt x="3398752" y="712523"/>
                  <a:pt x="3116296" y="736460"/>
                  <a:pt x="2914066" y="720507"/>
                </a:cubicBezTo>
                <a:cubicBezTo>
                  <a:pt x="2711836" y="704555"/>
                  <a:pt x="2546995" y="706626"/>
                  <a:pt x="2352002" y="720507"/>
                </a:cubicBezTo>
                <a:cubicBezTo>
                  <a:pt x="2157009" y="734388"/>
                  <a:pt x="1974301" y="732524"/>
                  <a:pt x="1657687" y="720507"/>
                </a:cubicBezTo>
                <a:cubicBezTo>
                  <a:pt x="1341074" y="708490"/>
                  <a:pt x="1191790" y="713344"/>
                  <a:pt x="1062560" y="720507"/>
                </a:cubicBezTo>
                <a:cubicBezTo>
                  <a:pt x="933330" y="727670"/>
                  <a:pt x="465236" y="709554"/>
                  <a:pt x="235995" y="720507"/>
                </a:cubicBezTo>
                <a:cubicBezTo>
                  <a:pt x="109160" y="705227"/>
                  <a:pt x="-30944" y="613851"/>
                  <a:pt x="0" y="484512"/>
                </a:cubicBezTo>
                <a:cubicBezTo>
                  <a:pt x="-2381" y="396791"/>
                  <a:pt x="4887" y="348272"/>
                  <a:pt x="0" y="235995"/>
                </a:cubicBezTo>
                <a:close/>
              </a:path>
              <a:path w="3778251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516907" y="4686"/>
                  <a:pt x="707563" y="2048"/>
                  <a:pt x="963372" y="0"/>
                </a:cubicBezTo>
                <a:cubicBezTo>
                  <a:pt x="1219181" y="-2048"/>
                  <a:pt x="1355476" y="23243"/>
                  <a:pt x="1591562" y="0"/>
                </a:cubicBezTo>
                <a:cubicBezTo>
                  <a:pt x="1827648" y="-23243"/>
                  <a:pt x="2045132" y="17473"/>
                  <a:pt x="2186689" y="0"/>
                </a:cubicBezTo>
                <a:cubicBezTo>
                  <a:pt x="2328246" y="-17473"/>
                  <a:pt x="2607193" y="-15360"/>
                  <a:pt x="2881004" y="0"/>
                </a:cubicBezTo>
                <a:cubicBezTo>
                  <a:pt x="3154815" y="15360"/>
                  <a:pt x="3323335" y="33044"/>
                  <a:pt x="3542256" y="0"/>
                </a:cubicBezTo>
                <a:cubicBezTo>
                  <a:pt x="3687039" y="-23511"/>
                  <a:pt x="3773168" y="110126"/>
                  <a:pt x="3778251" y="235995"/>
                </a:cubicBezTo>
                <a:cubicBezTo>
                  <a:pt x="3769871" y="289141"/>
                  <a:pt x="3788791" y="430010"/>
                  <a:pt x="3778251" y="484512"/>
                </a:cubicBezTo>
                <a:cubicBezTo>
                  <a:pt x="3787804" y="617145"/>
                  <a:pt x="3663724" y="719073"/>
                  <a:pt x="3542256" y="720507"/>
                </a:cubicBezTo>
                <a:cubicBezTo>
                  <a:pt x="3277533" y="712350"/>
                  <a:pt x="3118597" y="742453"/>
                  <a:pt x="2881004" y="720507"/>
                </a:cubicBezTo>
                <a:cubicBezTo>
                  <a:pt x="2643411" y="698561"/>
                  <a:pt x="2467625" y="746965"/>
                  <a:pt x="2252814" y="720507"/>
                </a:cubicBezTo>
                <a:cubicBezTo>
                  <a:pt x="2038003" y="694050"/>
                  <a:pt x="1782895" y="738325"/>
                  <a:pt x="1525437" y="720507"/>
                </a:cubicBezTo>
                <a:cubicBezTo>
                  <a:pt x="1267979" y="702689"/>
                  <a:pt x="1159369" y="693021"/>
                  <a:pt x="798059" y="720507"/>
                </a:cubicBezTo>
                <a:cubicBezTo>
                  <a:pt x="436749" y="747993"/>
                  <a:pt x="437635" y="721162"/>
                  <a:pt x="235995" y="720507"/>
                </a:cubicBezTo>
                <a:cubicBezTo>
                  <a:pt x="92738" y="708334"/>
                  <a:pt x="-7782" y="603214"/>
                  <a:pt x="0" y="484512"/>
                </a:cubicBezTo>
                <a:cubicBezTo>
                  <a:pt x="-9514" y="401626"/>
                  <a:pt x="-7185" y="357913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Design Mechanism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06625A-8BE0-3AA2-2539-F1E5E32B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4302" y="1367068"/>
            <a:ext cx="2184263" cy="4683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CD0684-8988-2398-3DAE-4FDF59263A90}"/>
              </a:ext>
            </a:extLst>
          </p:cNvPr>
          <p:cNvSpPr/>
          <p:nvPr/>
        </p:nvSpPr>
        <p:spPr>
          <a:xfrm>
            <a:off x="5122017" y="1860772"/>
            <a:ext cx="1918177" cy="3700643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84885E-C315-64C3-553E-D9735088AD9F}"/>
              </a:ext>
            </a:extLst>
          </p:cNvPr>
          <p:cNvSpPr txBox="1"/>
          <p:nvPr/>
        </p:nvSpPr>
        <p:spPr>
          <a:xfrm>
            <a:off x="769162" y="1659285"/>
            <a:ext cx="3660815" cy="427809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</a:t>
            </a:r>
            <a:r>
              <a:rPr lang="en-US" sz="1600" noProof="1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RelativeLayout</a:t>
            </a: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</a:p>
          <a:p>
            <a:r>
              <a:rPr lang="en-VN" sz="1600" dirty="0">
                <a:solidFill>
                  <a:srgbClr val="9876A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&lt;View</a:t>
            </a: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</a:p>
          <a:p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&lt;</a:t>
            </a:r>
            <a:r>
              <a:rPr lang="en-US" sz="1600" noProof="1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LinearLayout</a:t>
            </a:r>
            <a:endParaRPr lang="en-US" sz="1600" noProof="1">
              <a:solidFill>
                <a:srgbClr val="E8BF6A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  <a:endParaRPr lang="en-US" sz="1600" dirty="0">
              <a:solidFill>
                <a:schemeClr val="bg1"/>
              </a:solidFill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&lt;</a:t>
            </a:r>
            <a:r>
              <a:rPr lang="en-US" sz="1600" noProof="1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TextView</a:t>
            </a:r>
          </a:p>
          <a:p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&lt;</a:t>
            </a:r>
            <a:r>
              <a:rPr lang="en-US" sz="1600" noProof="1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TextInputLayout</a:t>
            </a:r>
          </a:p>
          <a:p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&lt;</a:t>
            </a:r>
            <a:r>
              <a:rPr lang="en-US" sz="1600" noProof="1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TextInputLayout</a:t>
            </a: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/&gt;</a:t>
            </a:r>
          </a:p>
          <a:p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&lt;Button</a:t>
            </a: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    </a:t>
            </a:r>
            <a:r>
              <a:rPr lang="en-US" sz="1600" dirty="0">
                <a:solidFill>
                  <a:schemeClr val="bg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/&gt;</a:t>
            </a:r>
            <a:endParaRPr lang="en-US" sz="1600" dirty="0">
              <a:solidFill>
                <a:srgbClr val="E8BF6A"/>
              </a:solidFill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1600" dirty="0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</a:t>
            </a:r>
            <a:r>
              <a:rPr lang="en-US" sz="1600" dirty="0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&lt;/</a:t>
            </a:r>
            <a:r>
              <a:rPr lang="en-US" sz="1600" noProof="1">
                <a:solidFill>
                  <a:srgbClr val="E8BF6A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LinearLayout&gt;</a:t>
            </a:r>
          </a:p>
          <a:p>
            <a:r>
              <a:rPr lang="en-US" sz="1600" noProof="1">
                <a:solidFill>
                  <a:srgbClr val="E8BF6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&lt;/RelativeLayout&gt;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29EDDF-D634-4192-02F7-50CBD95BF615}"/>
              </a:ext>
            </a:extLst>
          </p:cNvPr>
          <p:cNvSpPr/>
          <p:nvPr/>
        </p:nvSpPr>
        <p:spPr>
          <a:xfrm>
            <a:off x="5122508" y="3077028"/>
            <a:ext cx="1918177" cy="1200841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E3559-5FA7-8CB1-6835-601884701A8D}"/>
              </a:ext>
            </a:extLst>
          </p:cNvPr>
          <p:cNvSpPr/>
          <p:nvPr/>
        </p:nvSpPr>
        <p:spPr>
          <a:xfrm>
            <a:off x="5226381" y="3393335"/>
            <a:ext cx="1705902" cy="210872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B0BAF861-A56C-1900-D199-C366A00BFFC9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V="1">
            <a:off x="4356911" y="136577"/>
            <a:ext cx="67290" cy="3381100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80CE608-6ED1-C3CA-4C8C-BD95BB3E6B38}"/>
              </a:ext>
            </a:extLst>
          </p:cNvPr>
          <p:cNvCxnSpPr>
            <a:cxnSpLocks/>
            <a:stCxn id="3" idx="0"/>
          </p:cNvCxnSpPr>
          <p:nvPr/>
        </p:nvCxnSpPr>
        <p:spPr>
          <a:xfrm rot="16200000" flipH="1" flipV="1">
            <a:off x="4522936" y="1536987"/>
            <a:ext cx="29848" cy="3109932"/>
          </a:xfrm>
          <a:prstGeom prst="bentConnector4">
            <a:avLst>
              <a:gd name="adj1" fmla="val -765880"/>
              <a:gd name="adj2" fmla="val 60669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A93D047-F0B1-6E32-8DA1-FEEA4EDA06F4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3181537" y="3182464"/>
            <a:ext cx="2247715" cy="38954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8BC5C11B-C202-8635-A867-12434E9932F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3860813" y="3498770"/>
            <a:ext cx="1365569" cy="52711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142050-9A6D-C2F5-C030-BA88DB304C24}"/>
              </a:ext>
            </a:extLst>
          </p:cNvPr>
          <p:cNvSpPr txBox="1"/>
          <p:nvPr/>
        </p:nvSpPr>
        <p:spPr>
          <a:xfrm>
            <a:off x="5320435" y="6192604"/>
            <a:ext cx="1544782" cy="369332"/>
          </a:xfrm>
          <a:custGeom>
            <a:avLst/>
            <a:gdLst>
              <a:gd name="connsiteX0" fmla="*/ 0 w 1544782"/>
              <a:gd name="connsiteY0" fmla="*/ 0 h 369332"/>
              <a:gd name="connsiteX1" fmla="*/ 499480 w 1544782"/>
              <a:gd name="connsiteY1" fmla="*/ 0 h 369332"/>
              <a:gd name="connsiteX2" fmla="*/ 968063 w 1544782"/>
              <a:gd name="connsiteY2" fmla="*/ 0 h 369332"/>
              <a:gd name="connsiteX3" fmla="*/ 1544782 w 1544782"/>
              <a:gd name="connsiteY3" fmla="*/ 0 h 369332"/>
              <a:gd name="connsiteX4" fmla="*/ 1544782 w 1544782"/>
              <a:gd name="connsiteY4" fmla="*/ 369332 h 369332"/>
              <a:gd name="connsiteX5" fmla="*/ 1060750 w 1544782"/>
              <a:gd name="connsiteY5" fmla="*/ 369332 h 369332"/>
              <a:gd name="connsiteX6" fmla="*/ 514927 w 1544782"/>
              <a:gd name="connsiteY6" fmla="*/ 369332 h 369332"/>
              <a:gd name="connsiteX7" fmla="*/ 0 w 1544782"/>
              <a:gd name="connsiteY7" fmla="*/ 369332 h 369332"/>
              <a:gd name="connsiteX8" fmla="*/ 0 w 1544782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4782" h="369332" extrusionOk="0">
                <a:moveTo>
                  <a:pt x="0" y="0"/>
                </a:moveTo>
                <a:cubicBezTo>
                  <a:pt x="239071" y="-16171"/>
                  <a:pt x="269752" y="24917"/>
                  <a:pt x="499480" y="0"/>
                </a:cubicBezTo>
                <a:cubicBezTo>
                  <a:pt x="729208" y="-24917"/>
                  <a:pt x="824647" y="-16430"/>
                  <a:pt x="968063" y="0"/>
                </a:cubicBezTo>
                <a:cubicBezTo>
                  <a:pt x="1111479" y="16430"/>
                  <a:pt x="1293078" y="17520"/>
                  <a:pt x="1544782" y="0"/>
                </a:cubicBezTo>
                <a:cubicBezTo>
                  <a:pt x="1547130" y="113493"/>
                  <a:pt x="1536441" y="197069"/>
                  <a:pt x="1544782" y="369332"/>
                </a:cubicBezTo>
                <a:cubicBezTo>
                  <a:pt x="1312749" y="380729"/>
                  <a:pt x="1193271" y="356931"/>
                  <a:pt x="1060750" y="369332"/>
                </a:cubicBezTo>
                <a:cubicBezTo>
                  <a:pt x="928229" y="381733"/>
                  <a:pt x="729757" y="349691"/>
                  <a:pt x="514927" y="369332"/>
                </a:cubicBezTo>
                <a:cubicBezTo>
                  <a:pt x="300097" y="388973"/>
                  <a:pt x="208696" y="383197"/>
                  <a:pt x="0" y="369332"/>
                </a:cubicBezTo>
                <a:cubicBezTo>
                  <a:pt x="10524" y="225711"/>
                  <a:pt x="8734" y="15834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  <a:ea typeface="MesloLGS NF" panose="020B0609030804020204" pitchFamily="49" charset="0"/>
                <a:cs typeface="MesloLGS NF" panose="020B0609030804020204" pitchFamily="49" charset="0"/>
              </a:rPr>
              <a:t>Login Screen</a:t>
            </a:r>
            <a:endParaRPr dirty="0">
              <a:latin typeface="Arial Nova" panose="020B0504020202020204" pitchFamily="34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3E0F6-E640-0DAD-3F0E-2DAC3922C8F3}"/>
              </a:ext>
            </a:extLst>
          </p:cNvPr>
          <p:cNvSpPr/>
          <p:nvPr/>
        </p:nvSpPr>
        <p:spPr>
          <a:xfrm>
            <a:off x="5429251" y="3077029"/>
            <a:ext cx="1327150" cy="210872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1108F2-7234-1CE9-D4B4-6A1BFB21B962}"/>
              </a:ext>
            </a:extLst>
          </p:cNvPr>
          <p:cNvSpPr/>
          <p:nvPr/>
        </p:nvSpPr>
        <p:spPr>
          <a:xfrm>
            <a:off x="5228155" y="3725233"/>
            <a:ext cx="1705902" cy="210872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A563999A-BD8B-ABB4-D0BB-BF866B1B18CA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 flipV="1">
            <a:off x="3860321" y="3830668"/>
            <a:ext cx="1367834" cy="699463"/>
          </a:xfrm>
          <a:prstGeom prst="bentConnector3">
            <a:avLst>
              <a:gd name="adj1" fmla="val 37961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3F97EC7-B581-F8C2-AF62-41E328B14D2C}"/>
              </a:ext>
            </a:extLst>
          </p:cNvPr>
          <p:cNvSpPr/>
          <p:nvPr/>
        </p:nvSpPr>
        <p:spPr>
          <a:xfrm>
            <a:off x="5883912" y="4101536"/>
            <a:ext cx="384265" cy="176333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6D329D7E-3274-3E0E-26E0-F362B153D70E}"/>
              </a:ext>
            </a:extLst>
          </p:cNvPr>
          <p:cNvCxnSpPr>
            <a:cxnSpLocks/>
            <a:stCxn id="38" idx="1"/>
          </p:cNvCxnSpPr>
          <p:nvPr/>
        </p:nvCxnSpPr>
        <p:spPr>
          <a:xfrm rot="10800000" flipV="1">
            <a:off x="2750180" y="4189702"/>
            <a:ext cx="3133732" cy="836007"/>
          </a:xfrm>
          <a:prstGeom prst="bentConnector3">
            <a:avLst>
              <a:gd name="adj1" fmla="val 32626"/>
            </a:avLst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7037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50"/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50"/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250"/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50"/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250"/>
                                        <p:tgtEl>
                                          <p:spTgt spid="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50"/>
                                        <p:tgtEl>
                                          <p:spTgt spid="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50"/>
                                        <p:tgtEl>
                                          <p:spTgt spid="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50"/>
                                        <p:tgtEl>
                                          <p:spTgt spid="2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uiExpand="1" build="p" animBg="1"/>
      <p:bldP spid="2" grpId="0" animBg="1"/>
      <p:bldP spid="5" grpId="0" animBg="1"/>
      <p:bldP spid="3" grpId="0" animBg="1"/>
      <p:bldP spid="32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7BD3B1-4DF9-0AD2-0502-D2BC042277ED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49470A-909E-BDDF-644A-4058F6103CB2}"/>
              </a:ext>
            </a:extLst>
          </p:cNvPr>
          <p:cNvSpPr txBox="1"/>
          <p:nvPr/>
        </p:nvSpPr>
        <p:spPr>
          <a:xfrm>
            <a:off x="4206873" y="373320"/>
            <a:ext cx="3778251" cy="720507"/>
          </a:xfrm>
          <a:custGeom>
            <a:avLst/>
            <a:gdLst>
              <a:gd name="connsiteX0" fmla="*/ 0 w 3778251"/>
              <a:gd name="connsiteY0" fmla="*/ 235995 h 720507"/>
              <a:gd name="connsiteX1" fmla="*/ 235995 w 3778251"/>
              <a:gd name="connsiteY1" fmla="*/ 0 h 720507"/>
              <a:gd name="connsiteX2" fmla="*/ 831122 w 3778251"/>
              <a:gd name="connsiteY2" fmla="*/ 0 h 720507"/>
              <a:gd name="connsiteX3" fmla="*/ 1492374 w 3778251"/>
              <a:gd name="connsiteY3" fmla="*/ 0 h 720507"/>
              <a:gd name="connsiteX4" fmla="*/ 2087501 w 3778251"/>
              <a:gd name="connsiteY4" fmla="*/ 0 h 720507"/>
              <a:gd name="connsiteX5" fmla="*/ 2748753 w 3778251"/>
              <a:gd name="connsiteY5" fmla="*/ 0 h 720507"/>
              <a:gd name="connsiteX6" fmla="*/ 3542256 w 3778251"/>
              <a:gd name="connsiteY6" fmla="*/ 0 h 720507"/>
              <a:gd name="connsiteX7" fmla="*/ 3778251 w 3778251"/>
              <a:gd name="connsiteY7" fmla="*/ 235995 h 720507"/>
              <a:gd name="connsiteX8" fmla="*/ 3778251 w 3778251"/>
              <a:gd name="connsiteY8" fmla="*/ 484512 h 720507"/>
              <a:gd name="connsiteX9" fmla="*/ 3542256 w 3778251"/>
              <a:gd name="connsiteY9" fmla="*/ 720507 h 720507"/>
              <a:gd name="connsiteX10" fmla="*/ 2914066 w 3778251"/>
              <a:gd name="connsiteY10" fmla="*/ 720507 h 720507"/>
              <a:gd name="connsiteX11" fmla="*/ 2352002 w 3778251"/>
              <a:gd name="connsiteY11" fmla="*/ 720507 h 720507"/>
              <a:gd name="connsiteX12" fmla="*/ 1657687 w 3778251"/>
              <a:gd name="connsiteY12" fmla="*/ 720507 h 720507"/>
              <a:gd name="connsiteX13" fmla="*/ 1062560 w 3778251"/>
              <a:gd name="connsiteY13" fmla="*/ 720507 h 720507"/>
              <a:gd name="connsiteX14" fmla="*/ 235995 w 3778251"/>
              <a:gd name="connsiteY14" fmla="*/ 720507 h 720507"/>
              <a:gd name="connsiteX15" fmla="*/ 0 w 3778251"/>
              <a:gd name="connsiteY15" fmla="*/ 484512 h 720507"/>
              <a:gd name="connsiteX16" fmla="*/ 0 w 3778251"/>
              <a:gd name="connsiteY16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8251" h="720507" fill="none" extrusionOk="0">
                <a:moveTo>
                  <a:pt x="0" y="235995"/>
                </a:moveTo>
                <a:cubicBezTo>
                  <a:pt x="-3606" y="112107"/>
                  <a:pt x="110568" y="3648"/>
                  <a:pt x="235995" y="0"/>
                </a:cubicBezTo>
                <a:cubicBezTo>
                  <a:pt x="412903" y="-15214"/>
                  <a:pt x="576609" y="1117"/>
                  <a:pt x="831122" y="0"/>
                </a:cubicBezTo>
                <a:cubicBezTo>
                  <a:pt x="1085635" y="-1117"/>
                  <a:pt x="1267596" y="6326"/>
                  <a:pt x="1492374" y="0"/>
                </a:cubicBezTo>
                <a:cubicBezTo>
                  <a:pt x="1717152" y="-6326"/>
                  <a:pt x="1959962" y="20130"/>
                  <a:pt x="2087501" y="0"/>
                </a:cubicBezTo>
                <a:cubicBezTo>
                  <a:pt x="2215040" y="-20130"/>
                  <a:pt x="2514077" y="-10148"/>
                  <a:pt x="2748753" y="0"/>
                </a:cubicBezTo>
                <a:cubicBezTo>
                  <a:pt x="2983429" y="10148"/>
                  <a:pt x="3208098" y="-20451"/>
                  <a:pt x="3542256" y="0"/>
                </a:cubicBezTo>
                <a:cubicBezTo>
                  <a:pt x="3679700" y="-21861"/>
                  <a:pt x="3792816" y="121407"/>
                  <a:pt x="3778251" y="235995"/>
                </a:cubicBezTo>
                <a:cubicBezTo>
                  <a:pt x="3766232" y="302424"/>
                  <a:pt x="3767408" y="394351"/>
                  <a:pt x="3778251" y="484512"/>
                </a:cubicBezTo>
                <a:cubicBezTo>
                  <a:pt x="3777706" y="603547"/>
                  <a:pt x="3689652" y="731255"/>
                  <a:pt x="3542256" y="720507"/>
                </a:cubicBezTo>
                <a:cubicBezTo>
                  <a:pt x="3398752" y="712523"/>
                  <a:pt x="3116296" y="736460"/>
                  <a:pt x="2914066" y="720507"/>
                </a:cubicBezTo>
                <a:cubicBezTo>
                  <a:pt x="2711836" y="704555"/>
                  <a:pt x="2546995" y="706626"/>
                  <a:pt x="2352002" y="720507"/>
                </a:cubicBezTo>
                <a:cubicBezTo>
                  <a:pt x="2157009" y="734388"/>
                  <a:pt x="1974301" y="732524"/>
                  <a:pt x="1657687" y="720507"/>
                </a:cubicBezTo>
                <a:cubicBezTo>
                  <a:pt x="1341074" y="708490"/>
                  <a:pt x="1191790" y="713344"/>
                  <a:pt x="1062560" y="720507"/>
                </a:cubicBezTo>
                <a:cubicBezTo>
                  <a:pt x="933330" y="727670"/>
                  <a:pt x="465236" y="709554"/>
                  <a:pt x="235995" y="720507"/>
                </a:cubicBezTo>
                <a:cubicBezTo>
                  <a:pt x="109160" y="705227"/>
                  <a:pt x="-30944" y="613851"/>
                  <a:pt x="0" y="484512"/>
                </a:cubicBezTo>
                <a:cubicBezTo>
                  <a:pt x="-2381" y="396791"/>
                  <a:pt x="4887" y="348272"/>
                  <a:pt x="0" y="235995"/>
                </a:cubicBezTo>
                <a:close/>
              </a:path>
              <a:path w="3778251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516907" y="4686"/>
                  <a:pt x="707563" y="2048"/>
                  <a:pt x="963372" y="0"/>
                </a:cubicBezTo>
                <a:cubicBezTo>
                  <a:pt x="1219181" y="-2048"/>
                  <a:pt x="1355476" y="23243"/>
                  <a:pt x="1591562" y="0"/>
                </a:cubicBezTo>
                <a:cubicBezTo>
                  <a:pt x="1827648" y="-23243"/>
                  <a:pt x="2045132" y="17473"/>
                  <a:pt x="2186689" y="0"/>
                </a:cubicBezTo>
                <a:cubicBezTo>
                  <a:pt x="2328246" y="-17473"/>
                  <a:pt x="2607193" y="-15360"/>
                  <a:pt x="2881004" y="0"/>
                </a:cubicBezTo>
                <a:cubicBezTo>
                  <a:pt x="3154815" y="15360"/>
                  <a:pt x="3323335" y="33044"/>
                  <a:pt x="3542256" y="0"/>
                </a:cubicBezTo>
                <a:cubicBezTo>
                  <a:pt x="3687039" y="-23511"/>
                  <a:pt x="3773168" y="110126"/>
                  <a:pt x="3778251" y="235995"/>
                </a:cubicBezTo>
                <a:cubicBezTo>
                  <a:pt x="3769871" y="289141"/>
                  <a:pt x="3788791" y="430010"/>
                  <a:pt x="3778251" y="484512"/>
                </a:cubicBezTo>
                <a:cubicBezTo>
                  <a:pt x="3787804" y="617145"/>
                  <a:pt x="3663724" y="719073"/>
                  <a:pt x="3542256" y="720507"/>
                </a:cubicBezTo>
                <a:cubicBezTo>
                  <a:pt x="3277533" y="712350"/>
                  <a:pt x="3118597" y="742453"/>
                  <a:pt x="2881004" y="720507"/>
                </a:cubicBezTo>
                <a:cubicBezTo>
                  <a:pt x="2643411" y="698561"/>
                  <a:pt x="2467625" y="746965"/>
                  <a:pt x="2252814" y="720507"/>
                </a:cubicBezTo>
                <a:cubicBezTo>
                  <a:pt x="2038003" y="694050"/>
                  <a:pt x="1782895" y="738325"/>
                  <a:pt x="1525437" y="720507"/>
                </a:cubicBezTo>
                <a:cubicBezTo>
                  <a:pt x="1267979" y="702689"/>
                  <a:pt x="1159369" y="693021"/>
                  <a:pt x="798059" y="720507"/>
                </a:cubicBezTo>
                <a:cubicBezTo>
                  <a:pt x="436749" y="747993"/>
                  <a:pt x="437635" y="721162"/>
                  <a:pt x="235995" y="720507"/>
                </a:cubicBezTo>
                <a:cubicBezTo>
                  <a:pt x="92738" y="708334"/>
                  <a:pt x="-7782" y="603214"/>
                  <a:pt x="0" y="484512"/>
                </a:cubicBezTo>
                <a:cubicBezTo>
                  <a:pt x="-9514" y="401626"/>
                  <a:pt x="-7185" y="357913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Design Mechanism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06625A-8BE0-3AA2-2539-F1E5E32B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4302" y="1367069"/>
            <a:ext cx="2183390" cy="46817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084885E-C315-64C3-553E-D9735088AD9F}"/>
              </a:ext>
            </a:extLst>
          </p:cNvPr>
          <p:cNvSpPr txBox="1"/>
          <p:nvPr/>
        </p:nvSpPr>
        <p:spPr>
          <a:xfrm>
            <a:off x="337351" y="4057665"/>
            <a:ext cx="3660815" cy="615553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</a:t>
            </a:r>
            <a:r>
              <a:rPr lang="en-US" dirty="0" err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androidx.recyclerView</a:t>
            </a:r>
            <a:endParaRPr lang="en-US" sz="1600" dirty="0">
              <a:solidFill>
                <a:srgbClr val="E8BF69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VN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.../&gt;</a:t>
            </a:r>
            <a:endParaRPr lang="en-US" sz="1600" noProof="1">
              <a:solidFill>
                <a:srgbClr val="E8BF69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29EDDF-D634-4192-02F7-50CBD95BF615}"/>
              </a:ext>
            </a:extLst>
          </p:cNvPr>
          <p:cNvSpPr/>
          <p:nvPr/>
        </p:nvSpPr>
        <p:spPr>
          <a:xfrm>
            <a:off x="5122017" y="1878772"/>
            <a:ext cx="1918177" cy="255935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80CE608-6ED1-C3CA-4C8C-BD95BB3E6B38}"/>
              </a:ext>
            </a:extLst>
          </p:cNvPr>
          <p:cNvCxnSpPr>
            <a:cxnSpLocks/>
            <a:stCxn id="2" idx="0"/>
            <a:endCxn id="34" idx="3"/>
          </p:cNvCxnSpPr>
          <p:nvPr/>
        </p:nvCxnSpPr>
        <p:spPr>
          <a:xfrm rot="16200000" flipV="1">
            <a:off x="4856916" y="654581"/>
            <a:ext cx="365440" cy="2082941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A93D047-F0B1-6E32-8DA1-FEEA4EDA06F4}"/>
              </a:ext>
            </a:extLst>
          </p:cNvPr>
          <p:cNvCxnSpPr>
            <a:cxnSpLocks/>
            <a:stCxn id="3" idx="1"/>
            <a:endCxn id="25" idx="3"/>
          </p:cNvCxnSpPr>
          <p:nvPr/>
        </p:nvCxnSpPr>
        <p:spPr>
          <a:xfrm rot="10800000" flipV="1">
            <a:off x="3998167" y="3850664"/>
            <a:ext cx="1123851" cy="51477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142050-9A6D-C2F5-C030-BA88DB304C24}"/>
              </a:ext>
            </a:extLst>
          </p:cNvPr>
          <p:cNvSpPr txBox="1"/>
          <p:nvPr/>
        </p:nvSpPr>
        <p:spPr>
          <a:xfrm>
            <a:off x="5358262" y="6192604"/>
            <a:ext cx="1475469" cy="369332"/>
          </a:xfrm>
          <a:custGeom>
            <a:avLst/>
            <a:gdLst>
              <a:gd name="connsiteX0" fmla="*/ 0 w 1475469"/>
              <a:gd name="connsiteY0" fmla="*/ 0 h 369332"/>
              <a:gd name="connsiteX1" fmla="*/ 477068 w 1475469"/>
              <a:gd name="connsiteY1" fmla="*/ 0 h 369332"/>
              <a:gd name="connsiteX2" fmla="*/ 924627 w 1475469"/>
              <a:gd name="connsiteY2" fmla="*/ 0 h 369332"/>
              <a:gd name="connsiteX3" fmla="*/ 1475469 w 1475469"/>
              <a:gd name="connsiteY3" fmla="*/ 0 h 369332"/>
              <a:gd name="connsiteX4" fmla="*/ 1475469 w 1475469"/>
              <a:gd name="connsiteY4" fmla="*/ 369332 h 369332"/>
              <a:gd name="connsiteX5" fmla="*/ 1013155 w 1475469"/>
              <a:gd name="connsiteY5" fmla="*/ 369332 h 369332"/>
              <a:gd name="connsiteX6" fmla="*/ 491823 w 1475469"/>
              <a:gd name="connsiteY6" fmla="*/ 369332 h 369332"/>
              <a:gd name="connsiteX7" fmla="*/ 0 w 1475469"/>
              <a:gd name="connsiteY7" fmla="*/ 369332 h 369332"/>
              <a:gd name="connsiteX8" fmla="*/ 0 w 1475469"/>
              <a:gd name="connsiteY8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5469" h="369332" extrusionOk="0">
                <a:moveTo>
                  <a:pt x="0" y="0"/>
                </a:moveTo>
                <a:cubicBezTo>
                  <a:pt x="111693" y="-17760"/>
                  <a:pt x="310876" y="-8173"/>
                  <a:pt x="477068" y="0"/>
                </a:cubicBezTo>
                <a:cubicBezTo>
                  <a:pt x="643260" y="8173"/>
                  <a:pt x="732851" y="-2672"/>
                  <a:pt x="924627" y="0"/>
                </a:cubicBezTo>
                <a:cubicBezTo>
                  <a:pt x="1116403" y="2672"/>
                  <a:pt x="1336605" y="-16536"/>
                  <a:pt x="1475469" y="0"/>
                </a:cubicBezTo>
                <a:cubicBezTo>
                  <a:pt x="1477817" y="113493"/>
                  <a:pt x="1467128" y="197069"/>
                  <a:pt x="1475469" y="369332"/>
                </a:cubicBezTo>
                <a:cubicBezTo>
                  <a:pt x="1286790" y="367839"/>
                  <a:pt x="1128707" y="371062"/>
                  <a:pt x="1013155" y="369332"/>
                </a:cubicBezTo>
                <a:cubicBezTo>
                  <a:pt x="897603" y="367602"/>
                  <a:pt x="656225" y="387698"/>
                  <a:pt x="491823" y="369332"/>
                </a:cubicBezTo>
                <a:cubicBezTo>
                  <a:pt x="327421" y="350966"/>
                  <a:pt x="149751" y="347245"/>
                  <a:pt x="0" y="369332"/>
                </a:cubicBezTo>
                <a:cubicBezTo>
                  <a:pt x="10524" y="225711"/>
                  <a:pt x="8734" y="15834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  <a:ea typeface="MesloLGS NF" panose="020B0609030804020204" pitchFamily="49" charset="0"/>
                <a:cs typeface="MesloLGS NF" panose="020B0609030804020204" pitchFamily="49" charset="0"/>
              </a:rPr>
              <a:t>Main Screen</a:t>
            </a:r>
            <a:endParaRPr dirty="0">
              <a:latin typeface="Arial Nova" panose="020B0504020202020204" pitchFamily="34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3E0F6-E640-0DAD-3F0E-2DAC3922C8F3}"/>
              </a:ext>
            </a:extLst>
          </p:cNvPr>
          <p:cNvSpPr/>
          <p:nvPr/>
        </p:nvSpPr>
        <p:spPr>
          <a:xfrm>
            <a:off x="5122017" y="2139916"/>
            <a:ext cx="1918177" cy="3421498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7E78E-3D1C-57B4-23E8-FF335D9D3662}"/>
              </a:ext>
            </a:extLst>
          </p:cNvPr>
          <p:cNvSpPr/>
          <p:nvPr/>
        </p:nvSpPr>
        <p:spPr>
          <a:xfrm>
            <a:off x="6668740" y="5209953"/>
            <a:ext cx="306218" cy="280978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DE53F8E-A15F-2484-1469-E6054B50902F}"/>
              </a:ext>
            </a:extLst>
          </p:cNvPr>
          <p:cNvCxnSpPr>
            <a:cxnSpLocks/>
            <a:stCxn id="12" idx="3"/>
            <a:endCxn id="27" idx="0"/>
          </p:cNvCxnSpPr>
          <p:nvPr/>
        </p:nvCxnSpPr>
        <p:spPr>
          <a:xfrm flipV="1">
            <a:off x="6974958" y="4518843"/>
            <a:ext cx="3002227" cy="831599"/>
          </a:xfrm>
          <a:prstGeom prst="bentConnector4">
            <a:avLst>
              <a:gd name="adj1" fmla="val 19516"/>
              <a:gd name="adj2" fmla="val 127489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580EFB-0101-4198-D71A-D652426F18CE}"/>
              </a:ext>
            </a:extLst>
          </p:cNvPr>
          <p:cNvSpPr txBox="1"/>
          <p:nvPr/>
        </p:nvSpPr>
        <p:spPr>
          <a:xfrm>
            <a:off x="8146777" y="4518843"/>
            <a:ext cx="3660815" cy="86177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</a:t>
            </a:r>
            <a:r>
              <a:rPr lang="en-US" dirty="0" err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FloatingActionButton</a:t>
            </a:r>
            <a:endParaRPr lang="en-US" dirty="0">
              <a:solidFill>
                <a:srgbClr val="E8BF69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</a:t>
            </a:r>
          </a:p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3EAD3E-9F13-9C5D-CC4E-0AC564947150}"/>
              </a:ext>
            </a:extLst>
          </p:cNvPr>
          <p:cNvSpPr txBox="1"/>
          <p:nvPr/>
        </p:nvSpPr>
        <p:spPr>
          <a:xfrm>
            <a:off x="337350" y="713113"/>
            <a:ext cx="3660815" cy="1600438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E8BF69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</a:t>
            </a:r>
            <a:r>
              <a:rPr lang="en-US" dirty="0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&lt;include</a:t>
            </a:r>
          </a:p>
          <a:p>
            <a:r>
              <a:rPr lang="en-US" sz="1600" dirty="0" err="1">
                <a:solidFill>
                  <a:srgbClr val="85609A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android</a:t>
            </a:r>
            <a:r>
              <a:rPr lang="en-US" sz="1600" dirty="0" err="1">
                <a:solidFill>
                  <a:srgbClr val="ACACAC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:id</a:t>
            </a:r>
            <a:r>
              <a:rPr lang="en-US" sz="1600" dirty="0">
                <a:solidFill>
                  <a:srgbClr val="587647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="@+id/toolbar”</a:t>
            </a:r>
          </a:p>
          <a:p>
            <a:r>
              <a:rPr lang="en-US" sz="1600" dirty="0">
                <a:solidFill>
                  <a:srgbClr val="ACACAC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layout</a:t>
            </a:r>
            <a:r>
              <a:rPr lang="en-US" sz="1600" dirty="0">
                <a:solidFill>
                  <a:srgbClr val="587647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="@layout/toolbar"</a:t>
            </a:r>
            <a:endParaRPr lang="en-US" sz="1600" dirty="0">
              <a:solidFill>
                <a:srgbClr val="E8BF69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VN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.../&gt;</a:t>
            </a:r>
          </a:p>
          <a:p>
            <a:r>
              <a:rPr lang="en-VN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// Or now we said...</a:t>
            </a:r>
          </a:p>
          <a:p>
            <a:r>
              <a:rPr lang="en-VN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&lt;Toolbar/&gt;</a:t>
            </a:r>
            <a:endParaRPr lang="en-US" sz="1600" noProof="1">
              <a:solidFill>
                <a:srgbClr val="E8BF69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C0E948-E770-EB25-8A64-D1E56C1C56DF}"/>
              </a:ext>
            </a:extLst>
          </p:cNvPr>
          <p:cNvSpPr/>
          <p:nvPr/>
        </p:nvSpPr>
        <p:spPr>
          <a:xfrm>
            <a:off x="6081103" y="3335888"/>
            <a:ext cx="959091" cy="1029554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553C543-D636-9D8A-574F-69BA8FA7EBB9}"/>
              </a:ext>
            </a:extLst>
          </p:cNvPr>
          <p:cNvCxnSpPr>
            <a:cxnSpLocks/>
            <a:stCxn id="42" idx="3"/>
            <a:endCxn id="47" idx="2"/>
          </p:cNvCxnSpPr>
          <p:nvPr/>
        </p:nvCxnSpPr>
        <p:spPr>
          <a:xfrm flipV="1">
            <a:off x="7040194" y="3139837"/>
            <a:ext cx="2936992" cy="710828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AFF5A71-4BB0-D4E5-AA5A-79238DBFD437}"/>
              </a:ext>
            </a:extLst>
          </p:cNvPr>
          <p:cNvSpPr txBox="1"/>
          <p:nvPr/>
        </p:nvSpPr>
        <p:spPr>
          <a:xfrm>
            <a:off x="8146778" y="1385511"/>
            <a:ext cx="3660815" cy="1754326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</a:t>
            </a:r>
            <a:r>
              <a:rPr lang="en-US" dirty="0" err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LinearLayout</a:t>
            </a:r>
            <a:endParaRPr lang="en-US" dirty="0">
              <a:solidFill>
                <a:srgbClr val="E8BF69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en-VN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&lt;ImageView/&gt;</a:t>
            </a:r>
          </a:p>
          <a:p>
            <a:r>
              <a:rPr lang="en-VN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&lt;RatingBar/&gt;</a:t>
            </a:r>
          </a:p>
          <a:p>
            <a:r>
              <a:rPr lang="en-VN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&lt;TextView/&gt;</a:t>
            </a:r>
          </a:p>
          <a:p>
            <a:r>
              <a:rPr lang="en-VN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   &lt;TextView/&gt;</a:t>
            </a:r>
          </a:p>
          <a:p>
            <a:r>
              <a:rPr lang="en-VN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&lt;/LinearLayout&gt;</a:t>
            </a:r>
            <a:endParaRPr lang="en-US" noProof="1">
              <a:solidFill>
                <a:srgbClr val="E8BF69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1334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5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5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5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5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5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5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uiExpand="1" build="p" animBg="1"/>
      <p:bldP spid="2" grpId="0" animBg="1"/>
      <p:bldP spid="3" grpId="0" animBg="1"/>
      <p:bldP spid="12" grpId="0" animBg="1"/>
      <p:bldP spid="27" grpId="0" uiExpand="1" build="p" animBg="1"/>
      <p:bldP spid="34" grpId="0" uiExpand="1" build="p" animBg="1"/>
      <p:bldP spid="42" grpId="0" animBg="1"/>
      <p:bldP spid="47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7BD3B1-4DF9-0AD2-0502-D2BC042277ED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49470A-909E-BDDF-644A-4058F6103CB2}"/>
              </a:ext>
            </a:extLst>
          </p:cNvPr>
          <p:cNvSpPr txBox="1"/>
          <p:nvPr/>
        </p:nvSpPr>
        <p:spPr>
          <a:xfrm>
            <a:off x="4206873" y="373320"/>
            <a:ext cx="3778251" cy="720507"/>
          </a:xfrm>
          <a:custGeom>
            <a:avLst/>
            <a:gdLst>
              <a:gd name="connsiteX0" fmla="*/ 0 w 3778251"/>
              <a:gd name="connsiteY0" fmla="*/ 235995 h 720507"/>
              <a:gd name="connsiteX1" fmla="*/ 235995 w 3778251"/>
              <a:gd name="connsiteY1" fmla="*/ 0 h 720507"/>
              <a:gd name="connsiteX2" fmla="*/ 831122 w 3778251"/>
              <a:gd name="connsiteY2" fmla="*/ 0 h 720507"/>
              <a:gd name="connsiteX3" fmla="*/ 1492374 w 3778251"/>
              <a:gd name="connsiteY3" fmla="*/ 0 h 720507"/>
              <a:gd name="connsiteX4" fmla="*/ 2087501 w 3778251"/>
              <a:gd name="connsiteY4" fmla="*/ 0 h 720507"/>
              <a:gd name="connsiteX5" fmla="*/ 2748753 w 3778251"/>
              <a:gd name="connsiteY5" fmla="*/ 0 h 720507"/>
              <a:gd name="connsiteX6" fmla="*/ 3542256 w 3778251"/>
              <a:gd name="connsiteY6" fmla="*/ 0 h 720507"/>
              <a:gd name="connsiteX7" fmla="*/ 3778251 w 3778251"/>
              <a:gd name="connsiteY7" fmla="*/ 235995 h 720507"/>
              <a:gd name="connsiteX8" fmla="*/ 3778251 w 3778251"/>
              <a:gd name="connsiteY8" fmla="*/ 484512 h 720507"/>
              <a:gd name="connsiteX9" fmla="*/ 3542256 w 3778251"/>
              <a:gd name="connsiteY9" fmla="*/ 720507 h 720507"/>
              <a:gd name="connsiteX10" fmla="*/ 2914066 w 3778251"/>
              <a:gd name="connsiteY10" fmla="*/ 720507 h 720507"/>
              <a:gd name="connsiteX11" fmla="*/ 2352002 w 3778251"/>
              <a:gd name="connsiteY11" fmla="*/ 720507 h 720507"/>
              <a:gd name="connsiteX12" fmla="*/ 1657687 w 3778251"/>
              <a:gd name="connsiteY12" fmla="*/ 720507 h 720507"/>
              <a:gd name="connsiteX13" fmla="*/ 1062560 w 3778251"/>
              <a:gd name="connsiteY13" fmla="*/ 720507 h 720507"/>
              <a:gd name="connsiteX14" fmla="*/ 235995 w 3778251"/>
              <a:gd name="connsiteY14" fmla="*/ 720507 h 720507"/>
              <a:gd name="connsiteX15" fmla="*/ 0 w 3778251"/>
              <a:gd name="connsiteY15" fmla="*/ 484512 h 720507"/>
              <a:gd name="connsiteX16" fmla="*/ 0 w 3778251"/>
              <a:gd name="connsiteY16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8251" h="720507" fill="none" extrusionOk="0">
                <a:moveTo>
                  <a:pt x="0" y="235995"/>
                </a:moveTo>
                <a:cubicBezTo>
                  <a:pt x="-3606" y="112107"/>
                  <a:pt x="110568" y="3648"/>
                  <a:pt x="235995" y="0"/>
                </a:cubicBezTo>
                <a:cubicBezTo>
                  <a:pt x="412903" y="-15214"/>
                  <a:pt x="576609" y="1117"/>
                  <a:pt x="831122" y="0"/>
                </a:cubicBezTo>
                <a:cubicBezTo>
                  <a:pt x="1085635" y="-1117"/>
                  <a:pt x="1267596" y="6326"/>
                  <a:pt x="1492374" y="0"/>
                </a:cubicBezTo>
                <a:cubicBezTo>
                  <a:pt x="1717152" y="-6326"/>
                  <a:pt x="1959962" y="20130"/>
                  <a:pt x="2087501" y="0"/>
                </a:cubicBezTo>
                <a:cubicBezTo>
                  <a:pt x="2215040" y="-20130"/>
                  <a:pt x="2514077" y="-10148"/>
                  <a:pt x="2748753" y="0"/>
                </a:cubicBezTo>
                <a:cubicBezTo>
                  <a:pt x="2983429" y="10148"/>
                  <a:pt x="3208098" y="-20451"/>
                  <a:pt x="3542256" y="0"/>
                </a:cubicBezTo>
                <a:cubicBezTo>
                  <a:pt x="3679700" y="-21861"/>
                  <a:pt x="3792816" y="121407"/>
                  <a:pt x="3778251" y="235995"/>
                </a:cubicBezTo>
                <a:cubicBezTo>
                  <a:pt x="3766232" y="302424"/>
                  <a:pt x="3767408" y="394351"/>
                  <a:pt x="3778251" y="484512"/>
                </a:cubicBezTo>
                <a:cubicBezTo>
                  <a:pt x="3777706" y="603547"/>
                  <a:pt x="3689652" y="731255"/>
                  <a:pt x="3542256" y="720507"/>
                </a:cubicBezTo>
                <a:cubicBezTo>
                  <a:pt x="3398752" y="712523"/>
                  <a:pt x="3116296" y="736460"/>
                  <a:pt x="2914066" y="720507"/>
                </a:cubicBezTo>
                <a:cubicBezTo>
                  <a:pt x="2711836" y="704555"/>
                  <a:pt x="2546995" y="706626"/>
                  <a:pt x="2352002" y="720507"/>
                </a:cubicBezTo>
                <a:cubicBezTo>
                  <a:pt x="2157009" y="734388"/>
                  <a:pt x="1974301" y="732524"/>
                  <a:pt x="1657687" y="720507"/>
                </a:cubicBezTo>
                <a:cubicBezTo>
                  <a:pt x="1341074" y="708490"/>
                  <a:pt x="1191790" y="713344"/>
                  <a:pt x="1062560" y="720507"/>
                </a:cubicBezTo>
                <a:cubicBezTo>
                  <a:pt x="933330" y="727670"/>
                  <a:pt x="465236" y="709554"/>
                  <a:pt x="235995" y="720507"/>
                </a:cubicBezTo>
                <a:cubicBezTo>
                  <a:pt x="109160" y="705227"/>
                  <a:pt x="-30944" y="613851"/>
                  <a:pt x="0" y="484512"/>
                </a:cubicBezTo>
                <a:cubicBezTo>
                  <a:pt x="-2381" y="396791"/>
                  <a:pt x="4887" y="348272"/>
                  <a:pt x="0" y="235995"/>
                </a:cubicBezTo>
                <a:close/>
              </a:path>
              <a:path w="3778251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516907" y="4686"/>
                  <a:pt x="707563" y="2048"/>
                  <a:pt x="963372" y="0"/>
                </a:cubicBezTo>
                <a:cubicBezTo>
                  <a:pt x="1219181" y="-2048"/>
                  <a:pt x="1355476" y="23243"/>
                  <a:pt x="1591562" y="0"/>
                </a:cubicBezTo>
                <a:cubicBezTo>
                  <a:pt x="1827648" y="-23243"/>
                  <a:pt x="2045132" y="17473"/>
                  <a:pt x="2186689" y="0"/>
                </a:cubicBezTo>
                <a:cubicBezTo>
                  <a:pt x="2328246" y="-17473"/>
                  <a:pt x="2607193" y="-15360"/>
                  <a:pt x="2881004" y="0"/>
                </a:cubicBezTo>
                <a:cubicBezTo>
                  <a:pt x="3154815" y="15360"/>
                  <a:pt x="3323335" y="33044"/>
                  <a:pt x="3542256" y="0"/>
                </a:cubicBezTo>
                <a:cubicBezTo>
                  <a:pt x="3687039" y="-23511"/>
                  <a:pt x="3773168" y="110126"/>
                  <a:pt x="3778251" y="235995"/>
                </a:cubicBezTo>
                <a:cubicBezTo>
                  <a:pt x="3769871" y="289141"/>
                  <a:pt x="3788791" y="430010"/>
                  <a:pt x="3778251" y="484512"/>
                </a:cubicBezTo>
                <a:cubicBezTo>
                  <a:pt x="3787804" y="617145"/>
                  <a:pt x="3663724" y="719073"/>
                  <a:pt x="3542256" y="720507"/>
                </a:cubicBezTo>
                <a:cubicBezTo>
                  <a:pt x="3277533" y="712350"/>
                  <a:pt x="3118597" y="742453"/>
                  <a:pt x="2881004" y="720507"/>
                </a:cubicBezTo>
                <a:cubicBezTo>
                  <a:pt x="2643411" y="698561"/>
                  <a:pt x="2467625" y="746965"/>
                  <a:pt x="2252814" y="720507"/>
                </a:cubicBezTo>
                <a:cubicBezTo>
                  <a:pt x="2038003" y="694050"/>
                  <a:pt x="1782895" y="738325"/>
                  <a:pt x="1525437" y="720507"/>
                </a:cubicBezTo>
                <a:cubicBezTo>
                  <a:pt x="1267979" y="702689"/>
                  <a:pt x="1159369" y="693021"/>
                  <a:pt x="798059" y="720507"/>
                </a:cubicBezTo>
                <a:cubicBezTo>
                  <a:pt x="436749" y="747993"/>
                  <a:pt x="437635" y="721162"/>
                  <a:pt x="235995" y="720507"/>
                </a:cubicBezTo>
                <a:cubicBezTo>
                  <a:pt x="92738" y="708334"/>
                  <a:pt x="-7782" y="603214"/>
                  <a:pt x="0" y="484512"/>
                </a:cubicBezTo>
                <a:cubicBezTo>
                  <a:pt x="-9514" y="401626"/>
                  <a:pt x="-7185" y="357913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Design Mechanism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06625A-8BE0-3AA2-2539-F1E5E32B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4302" y="1367069"/>
            <a:ext cx="2183389" cy="46817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29EDDF-D634-4192-02F7-50CBD95BF615}"/>
              </a:ext>
            </a:extLst>
          </p:cNvPr>
          <p:cNvSpPr/>
          <p:nvPr/>
        </p:nvSpPr>
        <p:spPr>
          <a:xfrm>
            <a:off x="5122017" y="1883981"/>
            <a:ext cx="1918177" cy="255935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80CE608-6ED1-C3CA-4C8C-BD95BB3E6B38}"/>
              </a:ext>
            </a:extLst>
          </p:cNvPr>
          <p:cNvCxnSpPr>
            <a:cxnSpLocks/>
            <a:stCxn id="2" idx="0"/>
            <a:endCxn id="26" idx="3"/>
          </p:cNvCxnSpPr>
          <p:nvPr/>
        </p:nvCxnSpPr>
        <p:spPr>
          <a:xfrm rot="16200000" flipH="1" flipV="1">
            <a:off x="5030028" y="1004517"/>
            <a:ext cx="171614" cy="1930542"/>
          </a:xfrm>
          <a:prstGeom prst="bentConnector4">
            <a:avLst>
              <a:gd name="adj1" fmla="val -133206"/>
              <a:gd name="adj2" fmla="val 7484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A93D047-F0B1-6E32-8DA1-FEEA4EDA06F4}"/>
              </a:ext>
            </a:extLst>
          </p:cNvPr>
          <p:cNvCxnSpPr>
            <a:cxnSpLocks/>
            <a:stCxn id="3" idx="1"/>
            <a:endCxn id="28" idx="3"/>
          </p:cNvCxnSpPr>
          <p:nvPr/>
        </p:nvCxnSpPr>
        <p:spPr>
          <a:xfrm rot="10800000" flipV="1">
            <a:off x="4150563" y="2890144"/>
            <a:ext cx="971448" cy="48839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142050-9A6D-C2F5-C030-BA88DB304C24}"/>
              </a:ext>
            </a:extLst>
          </p:cNvPr>
          <p:cNvSpPr txBox="1"/>
          <p:nvPr/>
        </p:nvSpPr>
        <p:spPr>
          <a:xfrm>
            <a:off x="5005198" y="6310391"/>
            <a:ext cx="2170531" cy="369332"/>
          </a:xfrm>
          <a:custGeom>
            <a:avLst/>
            <a:gdLst>
              <a:gd name="connsiteX0" fmla="*/ 0 w 2170531"/>
              <a:gd name="connsiteY0" fmla="*/ 0 h 369332"/>
              <a:gd name="connsiteX1" fmla="*/ 520927 w 2170531"/>
              <a:gd name="connsiteY1" fmla="*/ 0 h 369332"/>
              <a:gd name="connsiteX2" fmla="*/ 998444 w 2170531"/>
              <a:gd name="connsiteY2" fmla="*/ 0 h 369332"/>
              <a:gd name="connsiteX3" fmla="*/ 1584488 w 2170531"/>
              <a:gd name="connsiteY3" fmla="*/ 0 h 369332"/>
              <a:gd name="connsiteX4" fmla="*/ 2170531 w 2170531"/>
              <a:gd name="connsiteY4" fmla="*/ 0 h 369332"/>
              <a:gd name="connsiteX5" fmla="*/ 2170531 w 2170531"/>
              <a:gd name="connsiteY5" fmla="*/ 369332 h 369332"/>
              <a:gd name="connsiteX6" fmla="*/ 1671309 w 2170531"/>
              <a:gd name="connsiteY6" fmla="*/ 369332 h 369332"/>
              <a:gd name="connsiteX7" fmla="*/ 1172087 w 2170531"/>
              <a:gd name="connsiteY7" fmla="*/ 369332 h 369332"/>
              <a:gd name="connsiteX8" fmla="*/ 586043 w 2170531"/>
              <a:gd name="connsiteY8" fmla="*/ 369332 h 369332"/>
              <a:gd name="connsiteX9" fmla="*/ 0 w 2170531"/>
              <a:gd name="connsiteY9" fmla="*/ 369332 h 369332"/>
              <a:gd name="connsiteX10" fmla="*/ 0 w 2170531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0531" h="369332" extrusionOk="0">
                <a:moveTo>
                  <a:pt x="0" y="0"/>
                </a:moveTo>
                <a:cubicBezTo>
                  <a:pt x="120496" y="-16520"/>
                  <a:pt x="336395" y="13777"/>
                  <a:pt x="520927" y="0"/>
                </a:cubicBezTo>
                <a:cubicBezTo>
                  <a:pt x="705459" y="-13777"/>
                  <a:pt x="852186" y="15966"/>
                  <a:pt x="998444" y="0"/>
                </a:cubicBezTo>
                <a:cubicBezTo>
                  <a:pt x="1144702" y="-15966"/>
                  <a:pt x="1368441" y="-21773"/>
                  <a:pt x="1584488" y="0"/>
                </a:cubicBezTo>
                <a:cubicBezTo>
                  <a:pt x="1800535" y="21773"/>
                  <a:pt x="2040017" y="-5472"/>
                  <a:pt x="2170531" y="0"/>
                </a:cubicBezTo>
                <a:cubicBezTo>
                  <a:pt x="2187637" y="91456"/>
                  <a:pt x="2188690" y="211595"/>
                  <a:pt x="2170531" y="369332"/>
                </a:cubicBezTo>
                <a:cubicBezTo>
                  <a:pt x="2037583" y="375247"/>
                  <a:pt x="1852372" y="368344"/>
                  <a:pt x="1671309" y="369332"/>
                </a:cubicBezTo>
                <a:cubicBezTo>
                  <a:pt x="1490246" y="370320"/>
                  <a:pt x="1285832" y="386570"/>
                  <a:pt x="1172087" y="369332"/>
                </a:cubicBezTo>
                <a:cubicBezTo>
                  <a:pt x="1058342" y="352094"/>
                  <a:pt x="722936" y="349784"/>
                  <a:pt x="586043" y="369332"/>
                </a:cubicBezTo>
                <a:cubicBezTo>
                  <a:pt x="449150" y="388880"/>
                  <a:pt x="149345" y="372161"/>
                  <a:pt x="0" y="369332"/>
                </a:cubicBezTo>
                <a:cubicBezTo>
                  <a:pt x="11387" y="231265"/>
                  <a:pt x="-12011" y="175783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  <a:ea typeface="MesloLGS NF" panose="020B0609030804020204" pitchFamily="49" charset="0"/>
                <a:cs typeface="MesloLGS NF" panose="020B0609030804020204" pitchFamily="49" charset="0"/>
              </a:rPr>
              <a:t>Details Screen – p1</a:t>
            </a:r>
            <a:endParaRPr dirty="0">
              <a:latin typeface="Arial Nova" panose="020B0504020202020204" pitchFamily="34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A3E0F6-E640-0DAD-3F0E-2DAC3922C8F3}"/>
              </a:ext>
            </a:extLst>
          </p:cNvPr>
          <p:cNvSpPr/>
          <p:nvPr/>
        </p:nvSpPr>
        <p:spPr>
          <a:xfrm>
            <a:off x="5122011" y="2139916"/>
            <a:ext cx="1918177" cy="1500455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DE53F8E-A15F-2484-1469-E6054B50902F}"/>
              </a:ext>
            </a:extLst>
          </p:cNvPr>
          <p:cNvCxnSpPr>
            <a:cxnSpLocks/>
            <a:stCxn id="12" idx="1"/>
            <a:endCxn id="29" idx="3"/>
          </p:cNvCxnSpPr>
          <p:nvPr/>
        </p:nvCxnSpPr>
        <p:spPr>
          <a:xfrm rot="10800000" flipV="1">
            <a:off x="4150564" y="3892249"/>
            <a:ext cx="1323305" cy="151762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7C0E948-E770-EB25-8A64-D1E56C1C56DF}"/>
              </a:ext>
            </a:extLst>
          </p:cNvPr>
          <p:cNvSpPr/>
          <p:nvPr/>
        </p:nvSpPr>
        <p:spPr>
          <a:xfrm>
            <a:off x="5472497" y="4105787"/>
            <a:ext cx="1217217" cy="172408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553C543-D636-9D8A-574F-69BA8FA7EBB9}"/>
              </a:ext>
            </a:extLst>
          </p:cNvPr>
          <p:cNvCxnSpPr>
            <a:cxnSpLocks/>
            <a:stCxn id="11" idx="3"/>
            <a:endCxn id="31" idx="1"/>
          </p:cNvCxnSpPr>
          <p:nvPr/>
        </p:nvCxnSpPr>
        <p:spPr>
          <a:xfrm>
            <a:off x="6689714" y="4450603"/>
            <a:ext cx="1295410" cy="180187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D7ADF8-70F9-1D7A-C63B-433C94B5364E}"/>
              </a:ext>
            </a:extLst>
          </p:cNvPr>
          <p:cNvSpPr txBox="1"/>
          <p:nvPr/>
        </p:nvSpPr>
        <p:spPr>
          <a:xfrm>
            <a:off x="489749" y="1870929"/>
            <a:ext cx="3660815" cy="369332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</a:t>
            </a:r>
            <a:r>
              <a:rPr lang="en-US" dirty="0">
                <a:solidFill>
                  <a:srgbClr val="E8BF69"/>
                </a:solidFill>
              </a:rPr>
              <a:t>Toolbar/&gt;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91D677-B1E8-7F63-17B4-5394515AD663}"/>
              </a:ext>
            </a:extLst>
          </p:cNvPr>
          <p:cNvSpPr txBox="1"/>
          <p:nvPr/>
        </p:nvSpPr>
        <p:spPr>
          <a:xfrm>
            <a:off x="489748" y="3193870"/>
            <a:ext cx="3660815" cy="369332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</a:t>
            </a:r>
            <a:r>
              <a:rPr lang="en-US" dirty="0" err="1">
                <a:solidFill>
                  <a:srgbClr val="E8BF69"/>
                </a:solidFill>
              </a:rPr>
              <a:t>SquareImageView</a:t>
            </a:r>
            <a:r>
              <a:rPr lang="en-US" dirty="0">
                <a:solidFill>
                  <a:srgbClr val="E8BF69"/>
                </a:solidFill>
              </a:rPr>
              <a:t>/&gt;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2999E5-7A3A-C18C-5467-6702FE49EC43}"/>
              </a:ext>
            </a:extLst>
          </p:cNvPr>
          <p:cNvSpPr txBox="1"/>
          <p:nvPr/>
        </p:nvSpPr>
        <p:spPr>
          <a:xfrm>
            <a:off x="489748" y="5240594"/>
            <a:ext cx="3660815" cy="33855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&lt;TextView/&gt;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9976B7-D6E8-07CD-FBEB-BFE6914F84D9}"/>
              </a:ext>
            </a:extLst>
          </p:cNvPr>
          <p:cNvSpPr txBox="1"/>
          <p:nvPr/>
        </p:nvSpPr>
        <p:spPr>
          <a:xfrm>
            <a:off x="7985124" y="2516734"/>
            <a:ext cx="3660815" cy="33855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&lt;RatingBar/&gt;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EF2654-3607-EDC9-F262-ADBF1FDA6783}"/>
              </a:ext>
            </a:extLst>
          </p:cNvPr>
          <p:cNvSpPr txBox="1"/>
          <p:nvPr/>
        </p:nvSpPr>
        <p:spPr>
          <a:xfrm>
            <a:off x="7985124" y="4461513"/>
            <a:ext cx="3660815" cy="33855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&lt;Button/&gt;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18CD19-BEB1-A7AA-87DA-A6E9FC7761CF}"/>
              </a:ext>
            </a:extLst>
          </p:cNvPr>
          <p:cNvSpPr txBox="1"/>
          <p:nvPr/>
        </p:nvSpPr>
        <p:spPr>
          <a:xfrm>
            <a:off x="7985124" y="5240594"/>
            <a:ext cx="3660815" cy="33855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&lt;ImageView/&gt;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CD0684-8988-2398-3DAE-4FDF59263A90}"/>
              </a:ext>
            </a:extLst>
          </p:cNvPr>
          <p:cNvSpPr/>
          <p:nvPr/>
        </p:nvSpPr>
        <p:spPr>
          <a:xfrm>
            <a:off x="5472497" y="3976563"/>
            <a:ext cx="1217217" cy="127640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7E78E-3D1C-57B4-23E8-FF335D9D3662}"/>
              </a:ext>
            </a:extLst>
          </p:cNvPr>
          <p:cNvSpPr/>
          <p:nvPr/>
        </p:nvSpPr>
        <p:spPr>
          <a:xfrm>
            <a:off x="5473868" y="3806045"/>
            <a:ext cx="1217217" cy="172408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079F22A6-4468-BC09-823D-1BB0D6677F86}"/>
              </a:ext>
            </a:extLst>
          </p:cNvPr>
          <p:cNvCxnSpPr>
            <a:cxnSpLocks/>
            <a:stCxn id="42" idx="1"/>
            <a:endCxn id="29" idx="3"/>
          </p:cNvCxnSpPr>
          <p:nvPr/>
        </p:nvCxnSpPr>
        <p:spPr>
          <a:xfrm rot="10800000" flipV="1">
            <a:off x="4150563" y="4191991"/>
            <a:ext cx="1321934" cy="121788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251D29-E09F-F40A-EB3B-FFD4AB7B016E}"/>
              </a:ext>
            </a:extLst>
          </p:cNvPr>
          <p:cNvSpPr/>
          <p:nvPr/>
        </p:nvSpPr>
        <p:spPr>
          <a:xfrm>
            <a:off x="6249069" y="4364399"/>
            <a:ext cx="440645" cy="172408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DB272746-96A2-AB53-A553-7BB1B72E7399}"/>
              </a:ext>
            </a:extLst>
          </p:cNvPr>
          <p:cNvCxnSpPr>
            <a:cxnSpLocks/>
            <a:stCxn id="10" idx="2"/>
            <a:endCxn id="29" idx="3"/>
          </p:cNvCxnSpPr>
          <p:nvPr/>
        </p:nvCxnSpPr>
        <p:spPr>
          <a:xfrm rot="5400000">
            <a:off x="4553794" y="4133577"/>
            <a:ext cx="873064" cy="1679525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163C3D6-DD39-5E38-EC33-F0FCFDEE9E4E}"/>
              </a:ext>
            </a:extLst>
          </p:cNvPr>
          <p:cNvSpPr/>
          <p:nvPr/>
        </p:nvSpPr>
        <p:spPr>
          <a:xfrm>
            <a:off x="5471811" y="4364399"/>
            <a:ext cx="716553" cy="172408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73CC36-67B2-9656-9711-52DB1EDE4668}"/>
              </a:ext>
            </a:extLst>
          </p:cNvPr>
          <p:cNvCxnSpPr>
            <a:cxnSpLocks/>
            <a:stCxn id="20" idx="3"/>
            <a:endCxn id="30" idx="1"/>
          </p:cNvCxnSpPr>
          <p:nvPr/>
        </p:nvCxnSpPr>
        <p:spPr>
          <a:xfrm flipV="1">
            <a:off x="6689714" y="2686011"/>
            <a:ext cx="1295410" cy="135437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D7CDA13C-9C3F-DBF1-351C-0500316E1AC4}"/>
              </a:ext>
            </a:extLst>
          </p:cNvPr>
          <p:cNvCxnSpPr>
            <a:cxnSpLocks/>
            <a:stCxn id="53" idx="2"/>
            <a:endCxn id="32" idx="1"/>
          </p:cNvCxnSpPr>
          <p:nvPr/>
        </p:nvCxnSpPr>
        <p:spPr>
          <a:xfrm rot="16200000" flipH="1">
            <a:off x="6847051" y="4271798"/>
            <a:ext cx="374322" cy="1901824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5C47F89-43A1-C5FB-6E88-0C2DFF370282}"/>
              </a:ext>
            </a:extLst>
          </p:cNvPr>
          <p:cNvSpPr/>
          <p:nvPr/>
        </p:nvSpPr>
        <p:spPr>
          <a:xfrm>
            <a:off x="5930900" y="4749800"/>
            <a:ext cx="304799" cy="285749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2334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2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3" grpId="0" animBg="1"/>
      <p:bldP spid="42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20" grpId="0" animBg="1"/>
      <p:bldP spid="12" grpId="0" animBg="1"/>
      <p:bldP spid="11" grpId="0" animBg="1"/>
      <p:bldP spid="10" grpId="0" animBg="1"/>
      <p:bldP spid="5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7BD3B1-4DF9-0AD2-0502-D2BC042277ED}"/>
              </a:ext>
            </a:extLst>
          </p:cNvPr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Nova" panose="020B05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49470A-909E-BDDF-644A-4058F6103CB2}"/>
              </a:ext>
            </a:extLst>
          </p:cNvPr>
          <p:cNvSpPr txBox="1"/>
          <p:nvPr/>
        </p:nvSpPr>
        <p:spPr>
          <a:xfrm>
            <a:off x="4206873" y="373320"/>
            <a:ext cx="3778251" cy="720507"/>
          </a:xfrm>
          <a:custGeom>
            <a:avLst/>
            <a:gdLst>
              <a:gd name="connsiteX0" fmla="*/ 0 w 3778251"/>
              <a:gd name="connsiteY0" fmla="*/ 235995 h 720507"/>
              <a:gd name="connsiteX1" fmla="*/ 235995 w 3778251"/>
              <a:gd name="connsiteY1" fmla="*/ 0 h 720507"/>
              <a:gd name="connsiteX2" fmla="*/ 831122 w 3778251"/>
              <a:gd name="connsiteY2" fmla="*/ 0 h 720507"/>
              <a:gd name="connsiteX3" fmla="*/ 1492374 w 3778251"/>
              <a:gd name="connsiteY3" fmla="*/ 0 h 720507"/>
              <a:gd name="connsiteX4" fmla="*/ 2087501 w 3778251"/>
              <a:gd name="connsiteY4" fmla="*/ 0 h 720507"/>
              <a:gd name="connsiteX5" fmla="*/ 2748753 w 3778251"/>
              <a:gd name="connsiteY5" fmla="*/ 0 h 720507"/>
              <a:gd name="connsiteX6" fmla="*/ 3542256 w 3778251"/>
              <a:gd name="connsiteY6" fmla="*/ 0 h 720507"/>
              <a:gd name="connsiteX7" fmla="*/ 3778251 w 3778251"/>
              <a:gd name="connsiteY7" fmla="*/ 235995 h 720507"/>
              <a:gd name="connsiteX8" fmla="*/ 3778251 w 3778251"/>
              <a:gd name="connsiteY8" fmla="*/ 484512 h 720507"/>
              <a:gd name="connsiteX9" fmla="*/ 3542256 w 3778251"/>
              <a:gd name="connsiteY9" fmla="*/ 720507 h 720507"/>
              <a:gd name="connsiteX10" fmla="*/ 2914066 w 3778251"/>
              <a:gd name="connsiteY10" fmla="*/ 720507 h 720507"/>
              <a:gd name="connsiteX11" fmla="*/ 2352002 w 3778251"/>
              <a:gd name="connsiteY11" fmla="*/ 720507 h 720507"/>
              <a:gd name="connsiteX12" fmla="*/ 1657687 w 3778251"/>
              <a:gd name="connsiteY12" fmla="*/ 720507 h 720507"/>
              <a:gd name="connsiteX13" fmla="*/ 1062560 w 3778251"/>
              <a:gd name="connsiteY13" fmla="*/ 720507 h 720507"/>
              <a:gd name="connsiteX14" fmla="*/ 235995 w 3778251"/>
              <a:gd name="connsiteY14" fmla="*/ 720507 h 720507"/>
              <a:gd name="connsiteX15" fmla="*/ 0 w 3778251"/>
              <a:gd name="connsiteY15" fmla="*/ 484512 h 720507"/>
              <a:gd name="connsiteX16" fmla="*/ 0 w 3778251"/>
              <a:gd name="connsiteY16" fmla="*/ 235995 h 720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78251" h="720507" fill="none" extrusionOk="0">
                <a:moveTo>
                  <a:pt x="0" y="235995"/>
                </a:moveTo>
                <a:cubicBezTo>
                  <a:pt x="-3606" y="112107"/>
                  <a:pt x="110568" y="3648"/>
                  <a:pt x="235995" y="0"/>
                </a:cubicBezTo>
                <a:cubicBezTo>
                  <a:pt x="412903" y="-15214"/>
                  <a:pt x="576609" y="1117"/>
                  <a:pt x="831122" y="0"/>
                </a:cubicBezTo>
                <a:cubicBezTo>
                  <a:pt x="1085635" y="-1117"/>
                  <a:pt x="1267596" y="6326"/>
                  <a:pt x="1492374" y="0"/>
                </a:cubicBezTo>
                <a:cubicBezTo>
                  <a:pt x="1717152" y="-6326"/>
                  <a:pt x="1959962" y="20130"/>
                  <a:pt x="2087501" y="0"/>
                </a:cubicBezTo>
                <a:cubicBezTo>
                  <a:pt x="2215040" y="-20130"/>
                  <a:pt x="2514077" y="-10148"/>
                  <a:pt x="2748753" y="0"/>
                </a:cubicBezTo>
                <a:cubicBezTo>
                  <a:pt x="2983429" y="10148"/>
                  <a:pt x="3208098" y="-20451"/>
                  <a:pt x="3542256" y="0"/>
                </a:cubicBezTo>
                <a:cubicBezTo>
                  <a:pt x="3679700" y="-21861"/>
                  <a:pt x="3792816" y="121407"/>
                  <a:pt x="3778251" y="235995"/>
                </a:cubicBezTo>
                <a:cubicBezTo>
                  <a:pt x="3766232" y="302424"/>
                  <a:pt x="3767408" y="394351"/>
                  <a:pt x="3778251" y="484512"/>
                </a:cubicBezTo>
                <a:cubicBezTo>
                  <a:pt x="3777706" y="603547"/>
                  <a:pt x="3689652" y="731255"/>
                  <a:pt x="3542256" y="720507"/>
                </a:cubicBezTo>
                <a:cubicBezTo>
                  <a:pt x="3398752" y="712523"/>
                  <a:pt x="3116296" y="736460"/>
                  <a:pt x="2914066" y="720507"/>
                </a:cubicBezTo>
                <a:cubicBezTo>
                  <a:pt x="2711836" y="704555"/>
                  <a:pt x="2546995" y="706626"/>
                  <a:pt x="2352002" y="720507"/>
                </a:cubicBezTo>
                <a:cubicBezTo>
                  <a:pt x="2157009" y="734388"/>
                  <a:pt x="1974301" y="732524"/>
                  <a:pt x="1657687" y="720507"/>
                </a:cubicBezTo>
                <a:cubicBezTo>
                  <a:pt x="1341074" y="708490"/>
                  <a:pt x="1191790" y="713344"/>
                  <a:pt x="1062560" y="720507"/>
                </a:cubicBezTo>
                <a:cubicBezTo>
                  <a:pt x="933330" y="727670"/>
                  <a:pt x="465236" y="709554"/>
                  <a:pt x="235995" y="720507"/>
                </a:cubicBezTo>
                <a:cubicBezTo>
                  <a:pt x="109160" y="705227"/>
                  <a:pt x="-30944" y="613851"/>
                  <a:pt x="0" y="484512"/>
                </a:cubicBezTo>
                <a:cubicBezTo>
                  <a:pt x="-2381" y="396791"/>
                  <a:pt x="4887" y="348272"/>
                  <a:pt x="0" y="235995"/>
                </a:cubicBezTo>
                <a:close/>
              </a:path>
              <a:path w="3778251" h="720507" stroke="0" extrusionOk="0">
                <a:moveTo>
                  <a:pt x="0" y="235995"/>
                </a:moveTo>
                <a:cubicBezTo>
                  <a:pt x="-4607" y="102817"/>
                  <a:pt x="86496" y="7192"/>
                  <a:pt x="235995" y="0"/>
                </a:cubicBezTo>
                <a:cubicBezTo>
                  <a:pt x="516907" y="4686"/>
                  <a:pt x="707563" y="2048"/>
                  <a:pt x="963372" y="0"/>
                </a:cubicBezTo>
                <a:cubicBezTo>
                  <a:pt x="1219181" y="-2048"/>
                  <a:pt x="1355476" y="23243"/>
                  <a:pt x="1591562" y="0"/>
                </a:cubicBezTo>
                <a:cubicBezTo>
                  <a:pt x="1827648" y="-23243"/>
                  <a:pt x="2045132" y="17473"/>
                  <a:pt x="2186689" y="0"/>
                </a:cubicBezTo>
                <a:cubicBezTo>
                  <a:pt x="2328246" y="-17473"/>
                  <a:pt x="2607193" y="-15360"/>
                  <a:pt x="2881004" y="0"/>
                </a:cubicBezTo>
                <a:cubicBezTo>
                  <a:pt x="3154815" y="15360"/>
                  <a:pt x="3323335" y="33044"/>
                  <a:pt x="3542256" y="0"/>
                </a:cubicBezTo>
                <a:cubicBezTo>
                  <a:pt x="3687039" y="-23511"/>
                  <a:pt x="3773168" y="110126"/>
                  <a:pt x="3778251" y="235995"/>
                </a:cubicBezTo>
                <a:cubicBezTo>
                  <a:pt x="3769871" y="289141"/>
                  <a:pt x="3788791" y="430010"/>
                  <a:pt x="3778251" y="484512"/>
                </a:cubicBezTo>
                <a:cubicBezTo>
                  <a:pt x="3787804" y="617145"/>
                  <a:pt x="3663724" y="719073"/>
                  <a:pt x="3542256" y="720507"/>
                </a:cubicBezTo>
                <a:cubicBezTo>
                  <a:pt x="3277533" y="712350"/>
                  <a:pt x="3118597" y="742453"/>
                  <a:pt x="2881004" y="720507"/>
                </a:cubicBezTo>
                <a:cubicBezTo>
                  <a:pt x="2643411" y="698561"/>
                  <a:pt x="2467625" y="746965"/>
                  <a:pt x="2252814" y="720507"/>
                </a:cubicBezTo>
                <a:cubicBezTo>
                  <a:pt x="2038003" y="694050"/>
                  <a:pt x="1782895" y="738325"/>
                  <a:pt x="1525437" y="720507"/>
                </a:cubicBezTo>
                <a:cubicBezTo>
                  <a:pt x="1267979" y="702689"/>
                  <a:pt x="1159369" y="693021"/>
                  <a:pt x="798059" y="720507"/>
                </a:cubicBezTo>
                <a:cubicBezTo>
                  <a:pt x="436749" y="747993"/>
                  <a:pt x="437635" y="721162"/>
                  <a:pt x="235995" y="720507"/>
                </a:cubicBezTo>
                <a:cubicBezTo>
                  <a:pt x="92738" y="708334"/>
                  <a:pt x="-7782" y="603214"/>
                  <a:pt x="0" y="484512"/>
                </a:cubicBezTo>
                <a:cubicBezTo>
                  <a:pt x="-9514" y="401626"/>
                  <a:pt x="-7185" y="357913"/>
                  <a:pt x="0" y="235995"/>
                </a:cubicBezTo>
                <a:close/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275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VN" sz="3200" dirty="0">
                <a:latin typeface="Arial Nova" panose="020B0504020202020204" pitchFamily="34" charset="0"/>
              </a:rPr>
              <a:t>Design Mechanism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06625A-8BE0-3AA2-2539-F1E5E32BF7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04302" y="1367070"/>
            <a:ext cx="2183389" cy="468172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CD0684-8988-2398-3DAE-4FDF59263A90}"/>
              </a:ext>
            </a:extLst>
          </p:cNvPr>
          <p:cNvSpPr/>
          <p:nvPr/>
        </p:nvSpPr>
        <p:spPr>
          <a:xfrm>
            <a:off x="5131374" y="3963821"/>
            <a:ext cx="1918177" cy="551298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29EDDF-D634-4192-02F7-50CBD95BF615}"/>
              </a:ext>
            </a:extLst>
          </p:cNvPr>
          <p:cNvSpPr/>
          <p:nvPr/>
        </p:nvSpPr>
        <p:spPr>
          <a:xfrm>
            <a:off x="5122017" y="2139916"/>
            <a:ext cx="1918177" cy="1102591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80CE608-6ED1-C3CA-4C8C-BD95BB3E6B38}"/>
              </a:ext>
            </a:extLst>
          </p:cNvPr>
          <p:cNvCxnSpPr>
            <a:cxnSpLocks/>
            <a:stCxn id="2" idx="1"/>
            <a:endCxn id="34" idx="3"/>
          </p:cNvCxnSpPr>
          <p:nvPr/>
        </p:nvCxnSpPr>
        <p:spPr>
          <a:xfrm rot="10800000">
            <a:off x="3941005" y="2422120"/>
            <a:ext cx="1181012" cy="26909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A93D047-F0B1-6E32-8DA1-FEEA4EDA06F4}"/>
              </a:ext>
            </a:extLst>
          </p:cNvPr>
          <p:cNvCxnSpPr>
            <a:cxnSpLocks/>
            <a:stCxn id="3" idx="1"/>
            <a:endCxn id="5" idx="3"/>
          </p:cNvCxnSpPr>
          <p:nvPr/>
        </p:nvCxnSpPr>
        <p:spPr>
          <a:xfrm rot="10800000">
            <a:off x="3936326" y="3139402"/>
            <a:ext cx="1998179" cy="376230"/>
          </a:xfrm>
          <a:prstGeom prst="bentConnector3">
            <a:avLst>
              <a:gd name="adj1" fmla="val 57488"/>
            </a:avLst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AA3E0F6-E640-0DAD-3F0E-2DAC3922C8F3}"/>
              </a:ext>
            </a:extLst>
          </p:cNvPr>
          <p:cNvSpPr/>
          <p:nvPr/>
        </p:nvSpPr>
        <p:spPr>
          <a:xfrm>
            <a:off x="5934504" y="3363347"/>
            <a:ext cx="299578" cy="304570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3EAD3E-9F13-9C5D-CC4E-0AC564947150}"/>
              </a:ext>
            </a:extLst>
          </p:cNvPr>
          <p:cNvSpPr txBox="1"/>
          <p:nvPr/>
        </p:nvSpPr>
        <p:spPr>
          <a:xfrm>
            <a:off x="280190" y="2252842"/>
            <a:ext cx="3660815" cy="33855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&lt;TextView/&gt;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C0E948-E770-EB25-8A64-D1E56C1C56DF}"/>
              </a:ext>
            </a:extLst>
          </p:cNvPr>
          <p:cNvSpPr/>
          <p:nvPr/>
        </p:nvSpPr>
        <p:spPr>
          <a:xfrm>
            <a:off x="5131374" y="5089536"/>
            <a:ext cx="1918177" cy="481613"/>
          </a:xfrm>
          <a:prstGeom prst="rect">
            <a:avLst/>
          </a:prstGeom>
          <a:solidFill>
            <a:schemeClr val="tx1">
              <a:alpha val="30013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Arial Nova" panose="020B0504020202020204" pitchFamily="34" charset="0"/>
            </a:endParaRP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553C543-D636-9D8A-574F-69BA8FA7EBB9}"/>
              </a:ext>
            </a:extLst>
          </p:cNvPr>
          <p:cNvCxnSpPr>
            <a:cxnSpLocks/>
            <a:stCxn id="42" idx="3"/>
            <a:endCxn id="7" idx="2"/>
          </p:cNvCxnSpPr>
          <p:nvPr/>
        </p:nvCxnSpPr>
        <p:spPr>
          <a:xfrm flipV="1">
            <a:off x="7049551" y="4302375"/>
            <a:ext cx="2598705" cy="1027968"/>
          </a:xfrm>
          <a:prstGeom prst="bentConnector2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E115BAD-B5EF-282B-7EBC-71738AF763A7}"/>
              </a:ext>
            </a:extLst>
          </p:cNvPr>
          <p:cNvSpPr txBox="1"/>
          <p:nvPr/>
        </p:nvSpPr>
        <p:spPr>
          <a:xfrm>
            <a:off x="5005198" y="6310391"/>
            <a:ext cx="2170531" cy="369332"/>
          </a:xfrm>
          <a:custGeom>
            <a:avLst/>
            <a:gdLst>
              <a:gd name="connsiteX0" fmla="*/ 0 w 2170531"/>
              <a:gd name="connsiteY0" fmla="*/ 0 h 369332"/>
              <a:gd name="connsiteX1" fmla="*/ 520927 w 2170531"/>
              <a:gd name="connsiteY1" fmla="*/ 0 h 369332"/>
              <a:gd name="connsiteX2" fmla="*/ 998444 w 2170531"/>
              <a:gd name="connsiteY2" fmla="*/ 0 h 369332"/>
              <a:gd name="connsiteX3" fmla="*/ 1584488 w 2170531"/>
              <a:gd name="connsiteY3" fmla="*/ 0 h 369332"/>
              <a:gd name="connsiteX4" fmla="*/ 2170531 w 2170531"/>
              <a:gd name="connsiteY4" fmla="*/ 0 h 369332"/>
              <a:gd name="connsiteX5" fmla="*/ 2170531 w 2170531"/>
              <a:gd name="connsiteY5" fmla="*/ 369332 h 369332"/>
              <a:gd name="connsiteX6" fmla="*/ 1671309 w 2170531"/>
              <a:gd name="connsiteY6" fmla="*/ 369332 h 369332"/>
              <a:gd name="connsiteX7" fmla="*/ 1172087 w 2170531"/>
              <a:gd name="connsiteY7" fmla="*/ 369332 h 369332"/>
              <a:gd name="connsiteX8" fmla="*/ 586043 w 2170531"/>
              <a:gd name="connsiteY8" fmla="*/ 369332 h 369332"/>
              <a:gd name="connsiteX9" fmla="*/ 0 w 2170531"/>
              <a:gd name="connsiteY9" fmla="*/ 369332 h 369332"/>
              <a:gd name="connsiteX10" fmla="*/ 0 w 2170531"/>
              <a:gd name="connsiteY10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70531" h="369332" extrusionOk="0">
                <a:moveTo>
                  <a:pt x="0" y="0"/>
                </a:moveTo>
                <a:cubicBezTo>
                  <a:pt x="120496" y="-16520"/>
                  <a:pt x="336395" y="13777"/>
                  <a:pt x="520927" y="0"/>
                </a:cubicBezTo>
                <a:cubicBezTo>
                  <a:pt x="705459" y="-13777"/>
                  <a:pt x="852186" y="15966"/>
                  <a:pt x="998444" y="0"/>
                </a:cubicBezTo>
                <a:cubicBezTo>
                  <a:pt x="1144702" y="-15966"/>
                  <a:pt x="1368441" y="-21773"/>
                  <a:pt x="1584488" y="0"/>
                </a:cubicBezTo>
                <a:cubicBezTo>
                  <a:pt x="1800535" y="21773"/>
                  <a:pt x="2040017" y="-5472"/>
                  <a:pt x="2170531" y="0"/>
                </a:cubicBezTo>
                <a:cubicBezTo>
                  <a:pt x="2187637" y="91456"/>
                  <a:pt x="2188690" y="211595"/>
                  <a:pt x="2170531" y="369332"/>
                </a:cubicBezTo>
                <a:cubicBezTo>
                  <a:pt x="2037583" y="375247"/>
                  <a:pt x="1852372" y="368344"/>
                  <a:pt x="1671309" y="369332"/>
                </a:cubicBezTo>
                <a:cubicBezTo>
                  <a:pt x="1490246" y="370320"/>
                  <a:pt x="1285832" y="386570"/>
                  <a:pt x="1172087" y="369332"/>
                </a:cubicBezTo>
                <a:cubicBezTo>
                  <a:pt x="1058342" y="352094"/>
                  <a:pt x="722936" y="349784"/>
                  <a:pt x="586043" y="369332"/>
                </a:cubicBezTo>
                <a:cubicBezTo>
                  <a:pt x="449150" y="388880"/>
                  <a:pt x="149345" y="372161"/>
                  <a:pt x="0" y="369332"/>
                </a:cubicBezTo>
                <a:cubicBezTo>
                  <a:pt x="11387" y="231265"/>
                  <a:pt x="-12011" y="175783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  <a:ea typeface="MesloLGS NF" panose="020B0609030804020204" pitchFamily="49" charset="0"/>
                <a:cs typeface="MesloLGS NF" panose="020B0609030804020204" pitchFamily="49" charset="0"/>
              </a:rPr>
              <a:t>Details Screen – p2</a:t>
            </a:r>
            <a:endParaRPr dirty="0">
              <a:latin typeface="Arial Nova" panose="020B0504020202020204" pitchFamily="34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F6B12-61F0-2D4D-C56F-3714FFD867DA}"/>
              </a:ext>
            </a:extLst>
          </p:cNvPr>
          <p:cNvSpPr txBox="1"/>
          <p:nvPr/>
        </p:nvSpPr>
        <p:spPr>
          <a:xfrm>
            <a:off x="275510" y="2970125"/>
            <a:ext cx="3660815" cy="33855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&lt;ImageView/&gt;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2EBF9E-5551-B58C-E2DA-47016F99FDA3}"/>
              </a:ext>
            </a:extLst>
          </p:cNvPr>
          <p:cNvSpPr txBox="1"/>
          <p:nvPr/>
        </p:nvSpPr>
        <p:spPr>
          <a:xfrm>
            <a:off x="7817848" y="1572736"/>
            <a:ext cx="3660815" cy="33855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&lt;RecyclerView/&gt;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8A157-8955-2D48-90B3-86B3DD5586BA}"/>
              </a:ext>
            </a:extLst>
          </p:cNvPr>
          <p:cNvSpPr txBox="1"/>
          <p:nvPr/>
        </p:nvSpPr>
        <p:spPr>
          <a:xfrm>
            <a:off x="7817848" y="3963821"/>
            <a:ext cx="3660815" cy="338554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r>
              <a:rPr lang="en-US" sz="1600" noProof="1">
                <a:solidFill>
                  <a:srgbClr val="E8BF69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&lt;ItemCommand/&gt;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5CE44CA-4158-8916-B2E0-2E65A34334E0}"/>
              </a:ext>
            </a:extLst>
          </p:cNvPr>
          <p:cNvCxnSpPr>
            <a:cxnSpLocks/>
            <a:stCxn id="20" idx="3"/>
            <a:endCxn id="6" idx="1"/>
          </p:cNvCxnSpPr>
          <p:nvPr/>
        </p:nvCxnSpPr>
        <p:spPr>
          <a:xfrm flipV="1">
            <a:off x="7049551" y="1742013"/>
            <a:ext cx="768297" cy="249745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170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3" grpId="0" animBg="1"/>
      <p:bldP spid="34" grpId="0" animBg="1"/>
      <p:bldP spid="42" grpId="0" animBg="1"/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371</Words>
  <Application>Microsoft Macintosh PowerPoint</Application>
  <PresentationFormat>Widescreen</PresentationFormat>
  <Paragraphs>146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Apple Chancery</vt:lpstr>
      <vt:lpstr>Arial</vt:lpstr>
      <vt:lpstr>Arial Nova</vt:lpstr>
      <vt:lpstr>Bangla MN</vt:lpstr>
      <vt:lpstr>Calibri</vt:lpstr>
      <vt:lpstr>Calibri Light</vt:lpstr>
      <vt:lpstr>MesloLGS NF</vt:lpstr>
      <vt:lpstr>Office Theme 2013 - 2022</vt:lpstr>
      <vt:lpstr>Food</vt:lpstr>
      <vt:lpstr>Food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</dc:title>
  <dc:creator>Thong Le</dc:creator>
  <cp:lastModifiedBy>Thong Le</cp:lastModifiedBy>
  <cp:revision>109</cp:revision>
  <dcterms:created xsi:type="dcterms:W3CDTF">2022-12-15T17:49:39Z</dcterms:created>
  <dcterms:modified xsi:type="dcterms:W3CDTF">2022-12-16T01:48:15Z</dcterms:modified>
</cp:coreProperties>
</file>